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4660"/>
  </p:normalViewPr>
  <p:slideViewPr>
    <p:cSldViewPr snapToGrid="0">
      <p:cViewPr varScale="1">
        <p:scale>
          <a:sx n="75" d="100"/>
          <a:sy n="75" d="100"/>
        </p:scale>
        <p:origin x="58" y="40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B712C2-F431-B9A0-BA9E-B2505F85B4A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C6D6880-B7B1-CAFA-73F2-7273D1CF8D8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9AB6139-F08E-DB0D-9A46-AAFCBF56EA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EDD64E-EFE8-470C-B54B-A026355A8BF8}" type="datetimeFigureOut">
              <a:rPr lang="en-GB" smtClean="0"/>
              <a:t>01/05/2026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196445-33FA-385C-8F84-D4DF21E5EC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D7F6BDA-900B-969E-918C-E5314F6989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1D8535-6575-45AF-9C07-EC8612AFA0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75838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4A4568-13F9-9DC7-5A40-325CAC74A9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80E809-6B4F-FE11-515D-6BB9C2CA266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DE01CBD-BEA7-DCD8-992D-3668106EA7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EDD64E-EFE8-470C-B54B-A026355A8BF8}" type="datetimeFigureOut">
              <a:rPr lang="en-GB" smtClean="0"/>
              <a:t>01/05/2026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5FDA962-F44F-4279-8A8D-1083FCCBC0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FAACDE-CD13-8759-AAEB-FD9C539E22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1D8535-6575-45AF-9C07-EC8612AFA0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27996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FB9918-B23F-0636-DE0A-F14968C314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C5A6EEE-7D36-EC31-CB79-7E3A27952AF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2C157C-0A94-E220-E285-E12ACBC6CB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EDD64E-EFE8-470C-B54B-A026355A8BF8}" type="datetimeFigureOut">
              <a:rPr lang="en-GB" smtClean="0"/>
              <a:t>01/05/2026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B5E2824-2F61-4C04-603C-0496BB2097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F27F7AF-3927-06FF-6C0E-95E7223F3B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1D8535-6575-45AF-9C07-EC8612AFA0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28143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CBB8C9-9840-218A-0F38-AC65BEF98A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C46D7C-0670-4F9B-5EAF-7239043483C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92923BE-2CA5-B53F-C061-608E780FAAE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703C450-0115-AE7C-AF22-0121848B82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EDD64E-EFE8-470C-B54B-A026355A8BF8}" type="datetimeFigureOut">
              <a:rPr lang="en-GB" smtClean="0"/>
              <a:t>01/05/2026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472ADD-6531-FF82-5BF8-FDF87411D7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2934F27-BFC3-7BE3-F702-714C0D634E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1D8535-6575-45AF-9C07-EC8612AFA0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01694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AD1A4E-1F32-DB1B-930F-CA6DB0A3BB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0401947-C462-382E-D364-8C405AF305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DE8C685-2AD2-76C0-731F-E7080C0242F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8DF1B48-A58B-3A2F-1D1D-B8DB47B7516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29E98BD-5234-0CD1-8B04-71792128D22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F96C519-8901-2DCF-92A3-48E912DFEB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EDD64E-EFE8-470C-B54B-A026355A8BF8}" type="datetimeFigureOut">
              <a:rPr lang="en-GB" smtClean="0"/>
              <a:t>01/05/2026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5BEE1E2-C6ED-0E04-E654-AC51E330A2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793C053-8F04-C84D-0787-8200B577DE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1D8535-6575-45AF-9C07-EC8612AFA0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96824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77BD27-EF99-C42B-7F22-4D84737059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BE4EA84-7559-C507-A768-73F4F7C123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EDD64E-EFE8-470C-B54B-A026355A8BF8}" type="datetimeFigureOut">
              <a:rPr lang="en-GB" smtClean="0"/>
              <a:t>01/05/2026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820FBC9-7815-FD6F-00CC-5036C9B251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4CA5ED4-32AB-466F-2A06-7D56BA161D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1D8535-6575-45AF-9C07-EC8612AFA0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22100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CD1C50F-AE91-F582-8E1D-75A84536B2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EDD64E-EFE8-470C-B54B-A026355A8BF8}" type="datetimeFigureOut">
              <a:rPr lang="en-GB" smtClean="0"/>
              <a:t>01/05/2026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2ECBC5D-A08C-C801-AD17-F4DDE2BA87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38637BE-6D84-FE16-804F-8BCDFC7013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1D8535-6575-45AF-9C07-EC8612AFA0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46590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F5A6AF-ADBC-93B1-FAB5-4B7D6131DE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C632A5-8305-A7AA-0422-4F1F43ABD80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FBC6BFA-578E-2BA1-BB3F-7C659316B75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519A67B-3162-A357-9246-492B112C5B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EDD64E-EFE8-470C-B54B-A026355A8BF8}" type="datetimeFigureOut">
              <a:rPr lang="en-GB" smtClean="0"/>
              <a:t>01/05/2026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DCB0053-EAA6-80AE-9AAD-D23CF01DF4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F0D49A6-4128-9328-C44E-25D9986DB2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1D8535-6575-45AF-9C07-EC8612AFA0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21269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997A57-FDB9-F9CB-1784-AFCD5953D5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35ECDCE-2689-58E3-CA64-EC6B5E52CB6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8CD98B6-6904-9976-BA40-BFC1E7C1A81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B91131D-3F21-7385-02CE-30A6497421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EDD64E-EFE8-470C-B54B-A026355A8BF8}" type="datetimeFigureOut">
              <a:rPr lang="en-GB" smtClean="0"/>
              <a:t>01/05/2026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9DA30E5-459C-2EBF-8421-41A34F7D3F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8433B45-AAA5-A580-C0BC-9480AC8FEC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1D8535-6575-45AF-9C07-EC8612AFA0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78471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1AFC42-6187-A618-9414-32D2D964D9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9058FBE-B367-4DD1-A3A6-D07150430B1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F6441E4-8303-8886-9418-47A9936842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EDD64E-EFE8-470C-B54B-A026355A8BF8}" type="datetimeFigureOut">
              <a:rPr lang="en-GB" smtClean="0"/>
              <a:t>01/05/2026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4E79FF-6D19-AB0C-0931-8DC373922F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2411CD4-5088-E78B-A3F7-38CFC837D8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1D8535-6575-45AF-9C07-EC8612AFA0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44059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437A984-9E9E-9501-4C4F-04D91A629C1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8B266DB-C8C1-53CD-9805-0BF1F7BD931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F32CE6C-21B6-C112-63D0-77D05B5A83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EDD64E-EFE8-470C-B54B-A026355A8BF8}" type="datetimeFigureOut">
              <a:rPr lang="en-GB" smtClean="0"/>
              <a:t>01/05/2026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A3E775F-2157-61ED-DCD2-D2A8E6A8B1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F13A47-4FDA-E582-81AA-4E227A055F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1D8535-6575-45AF-9C07-EC8612AFA0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23111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A8AAB80-1CB3-B1EE-E31A-B2A5A6A08C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28242EC-30E7-9BCE-38B1-C3D148B776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5633AA9-77FC-DA79-D31C-17C0BA4539D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CEDD64E-EFE8-470C-B54B-A026355A8BF8}" type="datetimeFigureOut">
              <a:rPr lang="en-GB" smtClean="0"/>
              <a:t>01/05/2026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58DACEF-861A-782C-7064-03583B834FB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F454F4E-B73A-D81C-4674-8854A63F03B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81D8535-6575-45AF-9C07-EC8612AFA0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41922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01EBB2-1EC3-371C-FE73-D25CD1423BA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B0594CD-65DD-626A-84A8-7AC601DC6F5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2D8D495-43FF-F2BB-462C-AA406CD42DB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2487133" y="-1393183"/>
            <a:ext cx="6144848" cy="92399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602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15B472-336C-84D2-ABC4-72EBD19A06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7C09D4-6844-9408-3A20-A308CFFC472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E2DB086-9C0E-E7EF-DAFB-093CC4E92C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64247" y="1177095"/>
            <a:ext cx="3063505" cy="4503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76764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021C38-9A87-F246-1AF1-91882E87AE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F8ACD4-2794-0BC6-7E88-0E3C03EC55A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CA84BF0-9106-3207-F1F9-85BEA4ED543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73222" y="1116129"/>
            <a:ext cx="8245555" cy="46257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758817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C68427-7674-700E-E85C-F31486032C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87C1AC-7930-F30C-2949-455939B7762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CB63735-F583-D757-BFDA-29F79F87DF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90919" y="1169474"/>
            <a:ext cx="3010161" cy="45190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866352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9E4526-4FB2-929A-8B3D-E04B0A5498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1E0DC2C-A3C8-75FD-90F0-B810C27D1AA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BEFD1CB-F68B-CFB4-3B02-0B7E767B6B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78218" y="1154233"/>
            <a:ext cx="6035563" cy="4549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24302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D316B4-17B7-F98C-60F1-FEBAD5524B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EC1C0D-4AB2-CFFA-8879-62C145CD9F2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DD5492B-27B3-0690-CD75-EC0ED079CA0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97270" y="1249491"/>
            <a:ext cx="5997460" cy="43590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416194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EEED4D-4ACA-7DA4-C56C-EDAD7DF45E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7F7983-DA86-7EE1-4E95-E041363E287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163117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0</Words>
  <Application>Microsoft Office PowerPoint</Application>
  <PresentationFormat>Widescreen</PresentationFormat>
  <Paragraphs>0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Tony Metcalfe</dc:creator>
  <cp:lastModifiedBy>Tony Metcalfe</cp:lastModifiedBy>
  <cp:revision>1</cp:revision>
  <dcterms:created xsi:type="dcterms:W3CDTF">2026-05-01T12:59:01Z</dcterms:created>
  <dcterms:modified xsi:type="dcterms:W3CDTF">2026-05-01T13:03:52Z</dcterms:modified>
</cp:coreProperties>
</file>