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8" r:id="rId2"/>
    <p:sldId id="259" r:id="rId3"/>
    <p:sldId id="260" r:id="rId4"/>
    <p:sldId id="261" r:id="rId5"/>
    <p:sldId id="281" r:id="rId6"/>
    <p:sldId id="282" r:id="rId7"/>
    <p:sldId id="283" r:id="rId8"/>
    <p:sldId id="284" r:id="rId9"/>
    <p:sldId id="285" r:id="rId10"/>
    <p:sldId id="266" r:id="rId11"/>
    <p:sldId id="286" r:id="rId12"/>
    <p:sldId id="276" r:id="rId13"/>
    <p:sldId id="271" r:id="rId14"/>
    <p:sldId id="287" r:id="rId15"/>
  </p:sldIdLst>
  <p:sldSz cx="16257588" cy="9144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57" userDrawn="1">
          <p15:clr>
            <a:srgbClr val="A4A3A4"/>
          </p15:clr>
        </p15:guide>
        <p15:guide id="2" pos="5121" userDrawn="1">
          <p15:clr>
            <a:srgbClr val="A4A3A4"/>
          </p15:clr>
        </p15:guide>
        <p15:guide id="3" pos="768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triona Hull" initials="CH" lastIdx="22" clrIdx="0">
    <p:extLst>
      <p:ext uri="{19B8F6BF-5375-455C-9EA6-DF929625EA0E}">
        <p15:presenceInfo xmlns:p15="http://schemas.microsoft.com/office/powerpoint/2012/main" userId="S::catriona.hull@edcoms.co.uk::0a77a7fd-e8bd-4240-80c1-04cb055ed167" providerId="AD"/>
      </p:ext>
    </p:extLst>
  </p:cmAuthor>
  <p:cmAuthor id="2" name="Florence Ackland" initials="FA" lastIdx="4" clrIdx="1">
    <p:extLst>
      <p:ext uri="{19B8F6BF-5375-455C-9EA6-DF929625EA0E}">
        <p15:presenceInfo xmlns:p15="http://schemas.microsoft.com/office/powerpoint/2012/main" userId="S-1-5-21-1598838018-3775903872-2167328690-22119" providerId="AD"/>
      </p:ext>
    </p:extLst>
  </p:cmAuthor>
  <p:cmAuthor id="3" name="Toni Chase" initials="TC" lastIdx="7" clrIdx="2">
    <p:extLst>
      <p:ext uri="{19B8F6BF-5375-455C-9EA6-DF929625EA0E}">
        <p15:presenceInfo xmlns:p15="http://schemas.microsoft.com/office/powerpoint/2012/main" userId="243eee97231d275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772B"/>
    <a:srgbClr val="F57F29"/>
    <a:srgbClr val="9DAD80"/>
    <a:srgbClr val="D86B85"/>
    <a:srgbClr val="BE09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81"/>
    <p:restoredTop sz="85294" autoAdjust="0"/>
  </p:normalViewPr>
  <p:slideViewPr>
    <p:cSldViewPr snapToGrid="0" snapToObjects="1" showGuides="1">
      <p:cViewPr varScale="1">
        <p:scale>
          <a:sx n="56" d="100"/>
          <a:sy n="56" d="100"/>
        </p:scale>
        <p:origin x="1037" y="58"/>
      </p:cViewPr>
      <p:guideLst>
        <p:guide orient="horz" pos="2857"/>
        <p:guide pos="5121"/>
        <p:guide pos="768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D53B44-3FAB-9C4F-BA98-76FCA01633CA}" type="datetimeFigureOut">
              <a:rPr lang="en-US" smtClean="0"/>
              <a:t>4/7/2022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CE1A75-19B6-264A-BE11-14C4F8D2EBA5}" type="slidenum">
              <a:rPr lang="en-US" smtClean="0"/>
              <a:t>‹#›</a:t>
            </a:fld>
            <a:endParaRPr lang="en-US"/>
          </a:p>
        </p:txBody>
      </p:sp>
    </p:spTree>
    <p:extLst>
      <p:ext uri="{BB962C8B-B14F-4D97-AF65-F5344CB8AC3E}">
        <p14:creationId xmlns:p14="http://schemas.microsoft.com/office/powerpoint/2010/main" val="2018066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iwm.org.uk/history/stories-of-lgbt-men-and-women-from-the-first-world-war"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en.wikipedia.org/wiki/File:Ethel_Smyth.jpg"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bbc.co.uk/history/ww2peopleswar/stories/36/a2688636.shtml"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iwm.org.uk/collections/item/object/205126644"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en.wikipedia.org/wiki/File:Roberta_cowell.png"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sng" kern="1200" dirty="0">
                <a:solidFill>
                  <a:schemeClr val="tx1"/>
                </a:solidFill>
                <a:effectLst/>
                <a:latin typeface="+mn-lt"/>
                <a:ea typeface="+mn-ea"/>
                <a:cs typeface="+mn-cs"/>
              </a:rPr>
              <a:t>Introduction (5 mins)</a:t>
            </a:r>
            <a:endParaRPr lang="en-GB" b="0" dirty="0">
              <a:effectLst/>
            </a:endParaRPr>
          </a:p>
          <a:p>
            <a:pPr rtl="0"/>
            <a:r>
              <a:rPr lang="en-GB" sz="1200" b="0" i="0" u="none" strike="noStrike" kern="1200" dirty="0">
                <a:solidFill>
                  <a:schemeClr val="tx1"/>
                </a:solidFill>
                <a:effectLst/>
                <a:latin typeface="+mn-lt"/>
                <a:ea typeface="+mn-ea"/>
                <a:cs typeface="+mn-cs"/>
              </a:rPr>
              <a:t>Show students images above of six people. Give them a moment to consider what they might have in common and take a few answers from the group.</a:t>
            </a:r>
            <a:endParaRPr lang="en-GB" b="0" dirty="0">
              <a:effectLst/>
            </a:endParaRPr>
          </a:p>
          <a:p>
            <a:pPr rtl="0"/>
            <a:r>
              <a:rPr lang="en-GB" b="0" dirty="0">
                <a:effectLst/>
              </a:rPr>
              <a:t/>
            </a:r>
            <a:br>
              <a:rPr lang="en-GB" b="0" dirty="0">
                <a:effectLst/>
              </a:rPr>
            </a:br>
            <a:r>
              <a:rPr lang="en-GB" sz="1200" b="0" i="0" u="none" strike="noStrike" kern="1200" dirty="0">
                <a:solidFill>
                  <a:schemeClr val="tx1"/>
                </a:solidFill>
                <a:effectLst/>
                <a:latin typeface="+mn-lt"/>
                <a:ea typeface="+mn-ea"/>
                <a:cs typeface="+mn-cs"/>
              </a:rPr>
              <a:t>Explain that these six individuals all made contributions in WW1/WW2 and reveal the sentence underneath each. </a:t>
            </a:r>
            <a:endParaRPr lang="en-GB" b="0" dirty="0">
              <a:effectLst/>
            </a:endParaRPr>
          </a:p>
          <a:p>
            <a:pPr rtl="0"/>
            <a:r>
              <a:rPr lang="en-GB" b="0" dirty="0">
                <a:effectLst/>
              </a:rPr>
              <a:t/>
            </a:r>
            <a:br>
              <a:rPr lang="en-GB" b="0" dirty="0">
                <a:effectLst/>
              </a:rPr>
            </a:br>
            <a:r>
              <a:rPr lang="en-GB" sz="1200" b="0" i="0" u="none" strike="noStrike" kern="1200" dirty="0">
                <a:solidFill>
                  <a:schemeClr val="tx1"/>
                </a:solidFill>
                <a:effectLst/>
                <a:latin typeface="+mn-lt"/>
                <a:ea typeface="+mn-ea"/>
                <a:cs typeface="+mn-cs"/>
              </a:rPr>
              <a:t>Sources:</a:t>
            </a:r>
            <a:endParaRPr lang="en-GB" b="0" dirty="0">
              <a:effectLst/>
            </a:endParaRPr>
          </a:p>
          <a:p>
            <a:pPr rtl="0"/>
            <a:r>
              <a:rPr lang="en-GB" sz="1200" b="0" i="0" u="none" strike="noStrike" kern="1200" dirty="0">
                <a:solidFill>
                  <a:schemeClr val="tx1"/>
                </a:solidFill>
                <a:effectLst/>
                <a:latin typeface="+mn-lt"/>
                <a:ea typeface="+mn-ea"/>
                <a:cs typeface="+mn-cs"/>
              </a:rPr>
              <a:t>Edward </a:t>
            </a:r>
            <a:r>
              <a:rPr lang="en-GB" sz="1200" b="0" i="0" u="none" strike="noStrike" kern="1200" dirty="0" err="1">
                <a:solidFill>
                  <a:schemeClr val="tx1"/>
                </a:solidFill>
                <a:effectLst/>
                <a:latin typeface="+mn-lt"/>
                <a:ea typeface="+mn-ea"/>
                <a:cs typeface="+mn-cs"/>
              </a:rPr>
              <a:t>Brittain</a:t>
            </a:r>
            <a:r>
              <a:rPr lang="en-GB" sz="1200" b="0" i="0" u="none" strike="noStrike" kern="1200" dirty="0">
                <a:solidFill>
                  <a:schemeClr val="tx1"/>
                </a:solidFill>
                <a:effectLst/>
                <a:latin typeface="+mn-lt"/>
                <a:ea typeface="+mn-ea"/>
                <a:cs typeface="+mn-cs"/>
              </a:rPr>
              <a:t> - Bourne, Stephen (2019) Fighting Proud: The Untold Story of the Gay Men Who Served in Two World Wars</a:t>
            </a:r>
            <a:endParaRPr lang="en-GB" b="0" dirty="0">
              <a:effectLst/>
            </a:endParaRPr>
          </a:p>
          <a:p>
            <a:pPr rtl="0"/>
            <a:r>
              <a:rPr lang="en-GB" sz="1200" b="0" i="0" u="none" strike="noStrike" kern="1200" dirty="0">
                <a:solidFill>
                  <a:schemeClr val="tx1"/>
                </a:solidFill>
                <a:effectLst/>
                <a:latin typeface="+mn-lt"/>
                <a:ea typeface="+mn-ea"/>
                <a:cs typeface="+mn-cs"/>
              </a:rPr>
              <a:t>Ethel Mary Smith - www.iwm.org.uk/history/stories-of-lgbt-men-and-women-from-the-first-world-war</a:t>
            </a:r>
            <a:endParaRPr lang="en-GB" b="0" dirty="0">
              <a:effectLst/>
            </a:endParaRPr>
          </a:p>
          <a:p>
            <a:pPr rtl="0"/>
            <a:r>
              <a:rPr lang="en-GB" sz="1200" b="0" i="0" u="none" strike="noStrike" kern="1200" dirty="0">
                <a:solidFill>
                  <a:schemeClr val="tx1"/>
                </a:solidFill>
                <a:effectLst/>
                <a:latin typeface="+mn-lt"/>
                <a:ea typeface="+mn-ea"/>
                <a:cs typeface="+mn-cs"/>
              </a:rPr>
              <a:t>Wilfred Owen - Bourne, </a:t>
            </a:r>
            <a:r>
              <a:rPr lang="en-GB" sz="1200" b="0" i="0" u="none" strike="noStrike" kern="1200" dirty="0" err="1">
                <a:solidFill>
                  <a:schemeClr val="tx1"/>
                </a:solidFill>
                <a:effectLst/>
                <a:latin typeface="+mn-lt"/>
                <a:ea typeface="+mn-ea"/>
                <a:cs typeface="+mn-cs"/>
              </a:rPr>
              <a:t>Stepehen</a:t>
            </a:r>
            <a:r>
              <a:rPr lang="en-GB" sz="1200" b="0" i="0" u="none" strike="noStrike" kern="1200" dirty="0">
                <a:solidFill>
                  <a:schemeClr val="tx1"/>
                </a:solidFill>
                <a:effectLst/>
                <a:latin typeface="+mn-lt"/>
                <a:ea typeface="+mn-ea"/>
                <a:cs typeface="+mn-cs"/>
              </a:rPr>
              <a:t> (2019) Fighting Proud: The Untold Story of the Gay Men Who Served in Two World Wars</a:t>
            </a:r>
            <a:endParaRPr lang="en-GB" b="0" dirty="0">
              <a:effectLst/>
            </a:endParaRPr>
          </a:p>
          <a:p>
            <a:pPr rtl="0"/>
            <a:r>
              <a:rPr lang="en-GB" sz="1200" b="0" i="0" u="none" strike="noStrike" kern="1200" dirty="0">
                <a:solidFill>
                  <a:schemeClr val="tx1"/>
                </a:solidFill>
                <a:effectLst/>
                <a:latin typeface="+mn-lt"/>
                <a:ea typeface="+mn-ea"/>
                <a:cs typeface="+mn-cs"/>
              </a:rPr>
              <a:t>Dudley Cave - www.bbc.co.uk/history/ww2peopleswar/stories/36/a2688636.shtml</a:t>
            </a:r>
            <a:endParaRPr lang="en-GB" b="0" dirty="0">
              <a:effectLst/>
            </a:endParaRPr>
          </a:p>
          <a:p>
            <a:pPr rtl="0"/>
            <a:r>
              <a:rPr lang="en-GB" sz="1200" b="0" i="0" u="none" strike="noStrike" kern="1200" dirty="0">
                <a:solidFill>
                  <a:schemeClr val="tx1"/>
                </a:solidFill>
                <a:effectLst/>
                <a:latin typeface="+mn-lt"/>
                <a:ea typeface="+mn-ea"/>
                <a:cs typeface="+mn-cs"/>
              </a:rPr>
              <a:t>Alan Turing - www.bbc.co.uk/news/uk-england-manchester-48994393</a:t>
            </a:r>
            <a:endParaRPr lang="en-GB" b="0" dirty="0">
              <a:effectLst/>
            </a:endParaRPr>
          </a:p>
          <a:p>
            <a:pPr rtl="0"/>
            <a:r>
              <a:rPr lang="en-GB" sz="1200" b="0" i="0" u="none" strike="noStrike" kern="1200" dirty="0">
                <a:solidFill>
                  <a:schemeClr val="tx1"/>
                </a:solidFill>
                <a:effectLst/>
                <a:latin typeface="+mn-lt"/>
                <a:ea typeface="+mn-ea"/>
                <a:cs typeface="+mn-cs"/>
              </a:rPr>
              <a:t>Roberta Cowell - www.ucl.ac.uk/campaign/roberta-cowell</a:t>
            </a:r>
            <a:endParaRPr lang="en-GB" b="0" dirty="0">
              <a:effectLst/>
            </a:endParaRPr>
          </a:p>
          <a:p>
            <a:r>
              <a:rPr lang="en-GB" b="0" dirty="0">
                <a:effectLst/>
              </a:rPr>
              <a:t/>
            </a:r>
            <a:br>
              <a:rPr lang="en-GB" b="0" dirty="0">
                <a:effectLst/>
              </a:rPr>
            </a:br>
            <a:r>
              <a:rPr lang="en-GB" b="0" dirty="0">
                <a:effectLst/>
              </a:rPr>
              <a:t/>
            </a:r>
            <a:br>
              <a:rPr lang="en-GB" b="0" dirty="0">
                <a:effectLst/>
              </a:rPr>
            </a:br>
            <a:r>
              <a:rPr lang="en-GB" b="0" dirty="0">
                <a:effectLst/>
              </a:rPr>
              <a:t/>
            </a:r>
            <a:br>
              <a:rPr lang="en-GB" b="0" dirty="0">
                <a:effectLst/>
              </a:rPr>
            </a:br>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5</a:t>
            </a:fld>
            <a:endParaRPr lang="en-US"/>
          </a:p>
        </p:txBody>
      </p:sp>
    </p:spTree>
    <p:extLst>
      <p:ext uri="{BB962C8B-B14F-4D97-AF65-F5344CB8AC3E}">
        <p14:creationId xmlns:p14="http://schemas.microsoft.com/office/powerpoint/2010/main" val="223825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u="none" strike="noStrike" kern="1200" dirty="0">
                <a:solidFill>
                  <a:schemeClr val="tx1"/>
                </a:solidFill>
                <a:effectLst/>
                <a:latin typeface="+mn-lt"/>
                <a:ea typeface="+mn-ea"/>
                <a:cs typeface="+mn-cs"/>
              </a:rPr>
              <a:t>Next reveal that they also happened to be what we today consider to be ‘LGBTQ+’. Invite students to answer what they understand by the term ‘LGBTQ+’ . Explain that LGBTQ stands for Lesbian, Gay, Bi, Trans and Queer* the ‘+’ is used to refer to the many other sexual and gender identities that exist outside of the heteronormative identities i.e. ‘straight’.</a:t>
            </a:r>
          </a:p>
          <a:p>
            <a:pPr rtl="0" fontAlgn="base"/>
            <a:r>
              <a:rPr lang="en-GB" b="0" dirty="0">
                <a:effectLst/>
              </a:rPr>
              <a:t/>
            </a:r>
            <a:br>
              <a:rPr lang="en-GB" b="0" dirty="0">
                <a:effectLst/>
              </a:rPr>
            </a:br>
            <a:r>
              <a:rPr lang="en-GB" sz="1200" b="0" i="0" u="none" strike="noStrike" kern="1200" dirty="0">
                <a:solidFill>
                  <a:schemeClr val="tx1"/>
                </a:solidFill>
                <a:effectLst/>
                <a:latin typeface="+mn-lt"/>
                <a:ea typeface="+mn-ea"/>
                <a:cs typeface="+mn-cs"/>
              </a:rPr>
              <a:t>Stonewall defines Queer as follows: Queer is a term used by those wanting to reject specific labels of romantic orientation, sexual orientation and/or gender identity. It can also be a way of rejecting the perceived norms of the LGBT community (racism, sizeism, ableism etc). Although some LGBT people view the word as a slur, it was reclaimed in the late 80s by the queer community who have embraced it.</a:t>
            </a:r>
          </a:p>
          <a:p>
            <a:pPr rtl="0" fontAlgn="base"/>
            <a:r>
              <a:rPr lang="en-GB" b="0" dirty="0">
                <a:effectLst/>
              </a:rPr>
              <a:t/>
            </a:r>
            <a:br>
              <a:rPr lang="en-GB" b="0" dirty="0">
                <a:effectLst/>
              </a:rPr>
            </a:br>
            <a:r>
              <a:rPr lang="en-GB" sz="1200" b="0" i="0" u="none" strike="noStrike" kern="1200" dirty="0">
                <a:solidFill>
                  <a:schemeClr val="tx1"/>
                </a:solidFill>
                <a:effectLst/>
                <a:latin typeface="+mn-lt"/>
                <a:ea typeface="+mn-ea"/>
                <a:cs typeface="+mn-cs"/>
              </a:rPr>
              <a:t>Ask students if they are surprised at this second connection? If so, why?</a:t>
            </a:r>
          </a:p>
          <a:p>
            <a:pPr rtl="0"/>
            <a:r>
              <a:rPr lang="en-GB" sz="1200" b="0" i="1" u="none" strike="noStrike" kern="1200" dirty="0">
                <a:solidFill>
                  <a:schemeClr val="tx1"/>
                </a:solidFill>
                <a:effectLst/>
                <a:latin typeface="+mn-lt"/>
                <a:ea typeface="+mn-ea"/>
                <a:cs typeface="+mn-cs"/>
              </a:rPr>
              <a:t> (e.g. most people weren’t open about being LGBTQ+ then, due to social attitudes and the law, so the LGBTQ+ community were less visible.)</a:t>
            </a:r>
            <a:endParaRPr lang="en-GB" b="0" dirty="0">
              <a:effectLst/>
            </a:endParaRPr>
          </a:p>
          <a:p>
            <a:pPr rtl="0" fontAlgn="base"/>
            <a:r>
              <a:rPr lang="en-GB" b="0" dirty="0">
                <a:effectLst/>
              </a:rPr>
              <a:t/>
            </a:r>
            <a:br>
              <a:rPr lang="en-GB" b="0" dirty="0">
                <a:effectLst/>
              </a:rPr>
            </a:br>
            <a:r>
              <a:rPr lang="en-GB" sz="1200" b="0" i="0" u="none" strike="noStrike" kern="1200" dirty="0">
                <a:solidFill>
                  <a:schemeClr val="tx1"/>
                </a:solidFill>
                <a:effectLst/>
                <a:latin typeface="+mn-lt"/>
                <a:ea typeface="+mn-ea"/>
                <a:cs typeface="+mn-cs"/>
              </a:rPr>
              <a:t>Explain that in this assembly/form time, you are going to explore the negative impact of discrimination and the positive benefits of inclusion.  </a:t>
            </a:r>
          </a:p>
          <a:p>
            <a:pPr rtl="0"/>
            <a:r>
              <a:rPr lang="en-GB" sz="1200" b="0" i="0" u="none" strike="noStrike" kern="1200" dirty="0">
                <a:solidFill>
                  <a:schemeClr val="tx1"/>
                </a:solidFill>
                <a:effectLst/>
                <a:latin typeface="+mn-lt"/>
                <a:ea typeface="+mn-ea"/>
                <a:cs typeface="+mn-cs"/>
              </a:rPr>
              <a:t> </a:t>
            </a:r>
            <a:endParaRPr lang="en-GB" b="0" dirty="0">
              <a:effectLst/>
            </a:endParaRPr>
          </a:p>
          <a:p>
            <a:pPr rtl="0"/>
            <a:r>
              <a:rPr lang="en-GB" sz="1200" b="0" i="0" u="none" strike="noStrike" kern="1200" dirty="0">
                <a:solidFill>
                  <a:schemeClr val="tx1"/>
                </a:solidFill>
                <a:effectLst/>
                <a:latin typeface="+mn-lt"/>
                <a:ea typeface="+mn-ea"/>
                <a:cs typeface="+mn-cs"/>
              </a:rPr>
              <a:t>Challenge: Invite students to share anything they might know about the Progress Pride Flag. Then click to reveal the information about the Progress Pride Flag.</a:t>
            </a:r>
            <a:endParaRPr lang="en-GB" b="0" dirty="0">
              <a:effectLst/>
            </a:endParaRPr>
          </a:p>
          <a:p>
            <a:r>
              <a:rPr lang="en-GB" b="0" dirty="0">
                <a:effectLst/>
              </a:rPr>
              <a:t/>
            </a:r>
            <a:br>
              <a:rPr lang="en-GB" b="0" dirty="0">
                <a:effectLst/>
              </a:rPr>
            </a:br>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6</a:t>
            </a:fld>
            <a:endParaRPr lang="en-US"/>
          </a:p>
        </p:txBody>
      </p:sp>
    </p:spTree>
    <p:extLst>
      <p:ext uri="{BB962C8B-B14F-4D97-AF65-F5344CB8AC3E}">
        <p14:creationId xmlns:p14="http://schemas.microsoft.com/office/powerpoint/2010/main" val="4167979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sng" kern="1200" dirty="0">
                <a:solidFill>
                  <a:schemeClr val="tx1"/>
                </a:solidFill>
                <a:effectLst/>
                <a:latin typeface="+mn-lt"/>
                <a:ea typeface="+mn-ea"/>
                <a:cs typeface="+mn-cs"/>
              </a:rPr>
              <a:t>Strength in diversity (6-8 mins)</a:t>
            </a:r>
            <a:endParaRPr lang="en-GB" b="0" dirty="0">
              <a:effectLst/>
            </a:endParaRPr>
          </a:p>
          <a:p>
            <a:pPr rtl="0"/>
            <a:r>
              <a:rPr lang="en-GB" sz="1200" b="0" i="0" u="none" strike="noStrike" kern="1200" dirty="0">
                <a:solidFill>
                  <a:schemeClr val="tx1"/>
                </a:solidFill>
                <a:effectLst/>
                <a:latin typeface="+mn-lt"/>
                <a:ea typeface="+mn-ea"/>
                <a:cs typeface="+mn-cs"/>
              </a:rPr>
              <a:t>Explain to the assembly/form that all these people in all their difference had potential to contribute – courage, science, poetry etc. It was their diverse attributes and skills that allowed them to make their contributions to the war and the world, big and small. Show students the fact-files on each individual over the next three slides and </a:t>
            </a:r>
            <a:r>
              <a:rPr lang="en-GB" sz="1200" b="1" i="0" u="none" strike="noStrike" kern="1200" dirty="0">
                <a:solidFill>
                  <a:schemeClr val="tx1"/>
                </a:solidFill>
                <a:effectLst/>
                <a:latin typeface="+mn-lt"/>
                <a:ea typeface="+mn-ea"/>
                <a:cs typeface="+mn-cs"/>
              </a:rPr>
              <a:t>ask them to reflect on what each individual contributed throughout history, what skills they had and what challenges they may have faced. </a:t>
            </a:r>
            <a:endParaRPr lang="en-GB" b="0" dirty="0">
              <a:effectLst/>
            </a:endParaRPr>
          </a:p>
          <a:p>
            <a:pPr rtl="0"/>
            <a:r>
              <a:rPr lang="en-GB" b="0" dirty="0">
                <a:effectLst/>
              </a:rPr>
              <a:t/>
            </a:r>
            <a:br>
              <a:rPr lang="en-GB" b="0" dirty="0">
                <a:effectLst/>
              </a:rPr>
            </a:br>
            <a:r>
              <a:rPr lang="en-GB" sz="1200" b="1" i="0" u="none" strike="noStrike" kern="1200" dirty="0">
                <a:solidFill>
                  <a:schemeClr val="tx1"/>
                </a:solidFill>
                <a:effectLst/>
                <a:latin typeface="+mn-lt"/>
                <a:ea typeface="+mn-ea"/>
                <a:cs typeface="+mn-cs"/>
              </a:rPr>
              <a:t>Further information</a:t>
            </a:r>
            <a:endParaRPr lang="en-GB" b="0" dirty="0">
              <a:effectLst/>
            </a:endParaRPr>
          </a:p>
          <a:p>
            <a:pPr rtl="0"/>
            <a:r>
              <a:rPr lang="en-GB" b="0" dirty="0">
                <a:effectLst/>
              </a:rPr>
              <a:t/>
            </a:r>
            <a:br>
              <a:rPr lang="en-GB" b="0" dirty="0">
                <a:effectLst/>
              </a:rPr>
            </a:br>
            <a:r>
              <a:rPr lang="en-GB" sz="1200" b="1" i="0" u="none" strike="noStrike" kern="1200" dirty="0">
                <a:solidFill>
                  <a:schemeClr val="tx1"/>
                </a:solidFill>
                <a:effectLst/>
                <a:latin typeface="+mn-lt"/>
                <a:ea typeface="+mn-ea"/>
                <a:cs typeface="+mn-cs"/>
              </a:rPr>
              <a:t>Ethel Smyth</a:t>
            </a:r>
            <a:endParaRPr lang="en-GB" b="0" dirty="0">
              <a:effectLst/>
            </a:endParaRPr>
          </a:p>
          <a:p>
            <a:pPr rtl="0" fontAlgn="base"/>
            <a:r>
              <a:rPr lang="en-GB" sz="1200" b="0" i="0" u="none" strike="noStrike" kern="1200" dirty="0">
                <a:solidFill>
                  <a:schemeClr val="tx1"/>
                </a:solidFill>
                <a:effectLst/>
                <a:latin typeface="+mn-lt"/>
                <a:ea typeface="+mn-ea"/>
                <a:cs typeface="+mn-cs"/>
              </a:rPr>
              <a:t>Ethel was a composer and a suffragette, before the war she campaigned for women’s right to vote and wrote the anthem of the suffragette movement.</a:t>
            </a:r>
          </a:p>
          <a:p>
            <a:pPr rtl="0" fontAlgn="base"/>
            <a:r>
              <a:rPr lang="en-GB" sz="1200" b="0" i="0" u="none" strike="noStrike" kern="1200" dirty="0">
                <a:solidFill>
                  <a:schemeClr val="tx1"/>
                </a:solidFill>
                <a:effectLst/>
                <a:latin typeface="+mn-lt"/>
                <a:ea typeface="+mn-ea"/>
                <a:cs typeface="+mn-cs"/>
              </a:rPr>
              <a:t>During the First World War she served with the British Red Cross in Italy and France, and trained as a radiographer, volunteering at a huge French hospital.</a:t>
            </a:r>
          </a:p>
          <a:p>
            <a:pPr rtl="0" fontAlgn="base"/>
            <a:r>
              <a:rPr lang="en-GB" sz="1200" b="0" i="0" u="none" strike="noStrike" kern="1200" dirty="0">
                <a:solidFill>
                  <a:schemeClr val="tx1"/>
                </a:solidFill>
                <a:effectLst/>
                <a:latin typeface="+mn-lt"/>
                <a:ea typeface="+mn-ea"/>
                <a:cs typeface="+mn-cs"/>
              </a:rPr>
              <a:t>She returned to the UK after the war and was made a Dame for her services to music. She had several passionate affairs during her life, mostly with women. She described her sexuality as an ‘everlasting puzzle’ and was romantically linked to many women, and a few men over the course of her life, including Emmeline Pankhurst, Edith Craig (theatre director and suffragette), Virginia Woolf and Henry Brewster (to whom she confided that it was ‘easier for me to love my own sex passionately, rather than yours’).</a:t>
            </a:r>
          </a:p>
          <a:p>
            <a:pPr rtl="0"/>
            <a:r>
              <a:rPr lang="en-GB" b="0" dirty="0">
                <a:effectLst/>
              </a:rPr>
              <a:t/>
            </a:r>
            <a:br>
              <a:rPr lang="en-GB" b="0" dirty="0">
                <a:effectLst/>
              </a:rPr>
            </a:br>
            <a:r>
              <a:rPr lang="en-GB" sz="1200" b="1" i="0" u="none" strike="noStrike" kern="1200" dirty="0">
                <a:solidFill>
                  <a:schemeClr val="tx1"/>
                </a:solidFill>
                <a:effectLst/>
                <a:latin typeface="+mn-lt"/>
                <a:ea typeface="+mn-ea"/>
                <a:cs typeface="+mn-cs"/>
              </a:rPr>
              <a:t>Edward </a:t>
            </a:r>
            <a:r>
              <a:rPr lang="en-GB" sz="1200" b="1" i="0" u="none" strike="noStrike" kern="1200" dirty="0" err="1">
                <a:solidFill>
                  <a:schemeClr val="tx1"/>
                </a:solidFill>
                <a:effectLst/>
                <a:latin typeface="+mn-lt"/>
                <a:ea typeface="+mn-ea"/>
                <a:cs typeface="+mn-cs"/>
              </a:rPr>
              <a:t>Brittain</a:t>
            </a:r>
            <a:endParaRPr lang="en-GB" b="0" dirty="0">
              <a:effectLst/>
            </a:endParaRPr>
          </a:p>
          <a:p>
            <a:pPr rtl="0" fontAlgn="base"/>
            <a:r>
              <a:rPr lang="en-GB" sz="1200" b="0" i="0" u="none" strike="noStrike" kern="1200" dirty="0">
                <a:solidFill>
                  <a:schemeClr val="tx1"/>
                </a:solidFill>
                <a:effectLst/>
                <a:latin typeface="+mn-lt"/>
                <a:ea typeface="+mn-ea"/>
                <a:cs typeface="+mn-cs"/>
              </a:rPr>
              <a:t>Edward was awarded the Military Cross in 1916 for his leadership and bravery on the first day of the Battle of the Somme.</a:t>
            </a:r>
          </a:p>
          <a:p>
            <a:pPr rtl="0" fontAlgn="base"/>
            <a:r>
              <a:rPr lang="en-GB" sz="1200" b="0" i="0" u="none" strike="noStrike" kern="1200" dirty="0">
                <a:solidFill>
                  <a:schemeClr val="tx1"/>
                </a:solidFill>
                <a:effectLst/>
                <a:latin typeface="+mn-lt"/>
                <a:ea typeface="+mn-ea"/>
                <a:cs typeface="+mn-cs"/>
              </a:rPr>
              <a:t>He had relationships with a number of different soldiers, but was warned by his commander to ‘be more cautious’ as homosexuality wasn’t allowed in the Army at that time. </a:t>
            </a:r>
          </a:p>
          <a:p>
            <a:pPr rtl="0" fontAlgn="base"/>
            <a:r>
              <a:rPr lang="en-GB" sz="1200" b="0" i="0" u="none" strike="noStrike" kern="1200" dirty="0">
                <a:solidFill>
                  <a:schemeClr val="tx1"/>
                </a:solidFill>
                <a:effectLst/>
                <a:latin typeface="+mn-lt"/>
                <a:ea typeface="+mn-ea"/>
                <a:cs typeface="+mn-cs"/>
              </a:rPr>
              <a:t>He is thought to have died in action in 1918, although some historians have speculated that is was death by suicide.</a:t>
            </a:r>
          </a:p>
          <a:p>
            <a:pPr rtl="0"/>
            <a:r>
              <a:rPr lang="en-GB" b="0" dirty="0">
                <a:effectLst/>
              </a:rPr>
              <a:t/>
            </a:r>
            <a:br>
              <a:rPr lang="en-GB" b="0" dirty="0">
                <a:effectLst/>
              </a:rPr>
            </a:br>
            <a:r>
              <a:rPr lang="en-GB" sz="1200" b="0" i="1" u="sng" kern="1200" dirty="0">
                <a:solidFill>
                  <a:schemeClr val="tx1"/>
                </a:solidFill>
                <a:effectLst/>
                <a:latin typeface="+mn-lt"/>
                <a:ea typeface="+mn-ea"/>
                <a:cs typeface="+mn-cs"/>
              </a:rPr>
              <a:t>Sources</a:t>
            </a:r>
            <a:r>
              <a:rPr lang="en-GB" sz="1200" b="0" i="0" u="sng" kern="1200" dirty="0">
                <a:solidFill>
                  <a:schemeClr val="tx1"/>
                </a:solidFill>
                <a:effectLst/>
                <a:latin typeface="+mn-lt"/>
                <a:ea typeface="+mn-ea"/>
                <a:cs typeface="+mn-cs"/>
              </a:rPr>
              <a:t>:</a:t>
            </a:r>
            <a:endParaRPr lang="en-GB" b="0" dirty="0">
              <a:effectLst/>
            </a:endParaRPr>
          </a:p>
          <a:p>
            <a:pPr rtl="0"/>
            <a:r>
              <a:rPr lang="en-GB" sz="1200" b="0" i="0" u="none" strike="noStrike" kern="1200" dirty="0">
                <a:solidFill>
                  <a:schemeClr val="tx1"/>
                </a:solidFill>
                <a:effectLst/>
                <a:latin typeface="+mn-lt"/>
                <a:ea typeface="+mn-ea"/>
                <a:cs typeface="+mn-cs"/>
              </a:rPr>
              <a:t>Ethel Mary Smith - </a:t>
            </a:r>
            <a:r>
              <a:rPr lang="en-GB" sz="1200" b="0" i="0" u="sng" strike="noStrike" kern="1200" dirty="0">
                <a:solidFill>
                  <a:schemeClr val="tx1"/>
                </a:solidFill>
                <a:effectLst/>
                <a:latin typeface="+mn-lt"/>
                <a:ea typeface="+mn-ea"/>
                <a:cs typeface="+mn-cs"/>
                <a:hlinkClick r:id="rId3"/>
              </a:rPr>
              <a:t>iwm.org.uk/history/stories-of-lgbt-men-and-women-from-the-first-world-war</a:t>
            </a:r>
            <a:endParaRPr lang="en-GB" b="0" dirty="0">
              <a:effectLst/>
            </a:endParaRPr>
          </a:p>
          <a:p>
            <a:pPr rtl="0"/>
            <a:r>
              <a:rPr lang="en-GB" sz="1200" b="0" i="0" u="none" strike="noStrike" kern="1200" dirty="0">
                <a:solidFill>
                  <a:schemeClr val="tx1"/>
                </a:solidFill>
                <a:effectLst/>
                <a:latin typeface="+mn-lt"/>
                <a:ea typeface="+mn-ea"/>
                <a:cs typeface="+mn-cs"/>
              </a:rPr>
              <a:t>Edward </a:t>
            </a:r>
            <a:r>
              <a:rPr lang="en-GB" sz="1200" b="0" i="0" u="none" strike="noStrike" kern="1200" dirty="0" err="1">
                <a:solidFill>
                  <a:schemeClr val="tx1"/>
                </a:solidFill>
                <a:effectLst/>
                <a:latin typeface="+mn-lt"/>
                <a:ea typeface="+mn-ea"/>
                <a:cs typeface="+mn-cs"/>
              </a:rPr>
              <a:t>Brittain</a:t>
            </a:r>
            <a:r>
              <a:rPr lang="en-GB" sz="1200" b="0" i="0" u="none" strike="noStrike" kern="1200" dirty="0">
                <a:solidFill>
                  <a:schemeClr val="tx1"/>
                </a:solidFill>
                <a:effectLst/>
                <a:latin typeface="+mn-lt"/>
                <a:ea typeface="+mn-ea"/>
                <a:cs typeface="+mn-cs"/>
              </a:rPr>
              <a:t> - Bourne, </a:t>
            </a:r>
            <a:r>
              <a:rPr lang="en-GB" sz="1200" b="0" i="0" u="none" strike="noStrike" kern="1200" dirty="0" err="1">
                <a:solidFill>
                  <a:schemeClr val="tx1"/>
                </a:solidFill>
                <a:effectLst/>
                <a:latin typeface="+mn-lt"/>
                <a:ea typeface="+mn-ea"/>
                <a:cs typeface="+mn-cs"/>
              </a:rPr>
              <a:t>Stepehen</a:t>
            </a:r>
            <a:r>
              <a:rPr lang="en-GB" sz="1200" b="0" i="0" u="none" strike="noStrike" kern="1200" dirty="0">
                <a:solidFill>
                  <a:schemeClr val="tx1"/>
                </a:solidFill>
                <a:effectLst/>
                <a:latin typeface="+mn-lt"/>
                <a:ea typeface="+mn-ea"/>
                <a:cs typeface="+mn-cs"/>
              </a:rPr>
              <a:t> (2019:36) Fighting Proud: The Untold Story of the Gay Men Who Served in Two World Wars</a:t>
            </a:r>
            <a:endParaRPr lang="en-GB" b="0" dirty="0">
              <a:effectLst/>
            </a:endParaRPr>
          </a:p>
          <a:p>
            <a:pPr rtl="0"/>
            <a:r>
              <a:rPr lang="en-GB" sz="1200" b="0" i="1" u="sng" kern="1200" dirty="0">
                <a:solidFill>
                  <a:schemeClr val="tx1"/>
                </a:solidFill>
                <a:effectLst/>
                <a:latin typeface="+mn-lt"/>
                <a:ea typeface="+mn-ea"/>
                <a:cs typeface="+mn-cs"/>
              </a:rPr>
              <a:t>Images:</a:t>
            </a:r>
            <a:endParaRPr lang="en-GB" b="0" dirty="0">
              <a:effectLst/>
            </a:endParaRPr>
          </a:p>
          <a:p>
            <a:pPr rtl="0"/>
            <a:r>
              <a:rPr lang="en-GB" sz="1200" b="0" i="0" u="none" strike="noStrike" kern="1200" dirty="0">
                <a:solidFill>
                  <a:schemeClr val="tx1"/>
                </a:solidFill>
                <a:effectLst/>
                <a:latin typeface="+mn-lt"/>
                <a:ea typeface="+mn-ea"/>
                <a:cs typeface="+mn-cs"/>
              </a:rPr>
              <a:t>Ethel Mary Smith - </a:t>
            </a:r>
            <a:r>
              <a:rPr lang="en-GB" sz="1200" b="0" i="0" u="sng" strike="noStrike" kern="1200" dirty="0">
                <a:solidFill>
                  <a:schemeClr val="tx1"/>
                </a:solidFill>
                <a:effectLst/>
                <a:latin typeface="+mn-lt"/>
                <a:ea typeface="+mn-ea"/>
                <a:cs typeface="+mn-cs"/>
                <a:hlinkClick r:id="rId4"/>
              </a:rPr>
              <a:t>en.wikipedia.org/wiki/File:Ethel_Smyth.jpg</a:t>
            </a:r>
            <a:endParaRPr lang="en-GB" b="0" dirty="0">
              <a:effectLst/>
            </a:endParaRPr>
          </a:p>
          <a:p>
            <a:pPr rtl="0"/>
            <a:r>
              <a:rPr lang="en-GB" sz="1200" b="0" i="0" u="none" strike="noStrike" kern="1200" dirty="0">
                <a:solidFill>
                  <a:schemeClr val="tx1"/>
                </a:solidFill>
                <a:effectLst/>
                <a:latin typeface="+mn-lt"/>
                <a:ea typeface="+mn-ea"/>
                <a:cs typeface="+mn-cs"/>
              </a:rPr>
              <a:t>Edward </a:t>
            </a:r>
            <a:r>
              <a:rPr lang="en-GB" sz="1200" b="0" i="0" u="none" strike="noStrike" kern="1200" dirty="0" err="1">
                <a:solidFill>
                  <a:schemeClr val="tx1"/>
                </a:solidFill>
                <a:effectLst/>
                <a:latin typeface="+mn-lt"/>
                <a:ea typeface="+mn-ea"/>
                <a:cs typeface="+mn-cs"/>
              </a:rPr>
              <a:t>Brittain</a:t>
            </a:r>
            <a:r>
              <a:rPr lang="en-GB" sz="1200" b="0" i="0" u="none" strike="noStrike" kern="1200" dirty="0">
                <a:solidFill>
                  <a:schemeClr val="tx1"/>
                </a:solidFill>
                <a:effectLst/>
                <a:latin typeface="+mn-lt"/>
                <a:ea typeface="+mn-ea"/>
                <a:cs typeface="+mn-cs"/>
              </a:rPr>
              <a:t> - © IWM HU 86397 iwm.org.uk/collections/item/object/205020757 </a:t>
            </a:r>
            <a:endParaRPr lang="en-GB" b="0" dirty="0">
              <a:effectLst/>
            </a:endParaRPr>
          </a:p>
          <a:p>
            <a:r>
              <a:rPr lang="en-GB" b="0" dirty="0">
                <a:effectLst/>
              </a:rPr>
              <a:t/>
            </a:r>
            <a:br>
              <a:rPr lang="en-GB" b="0" dirty="0">
                <a:effectLst/>
              </a:rPr>
            </a:br>
            <a:r>
              <a:rPr lang="en-GB" b="0" dirty="0">
                <a:effectLst/>
              </a:rPr>
              <a:t/>
            </a:r>
            <a:br>
              <a:rPr lang="en-GB" b="0" dirty="0">
                <a:effectLst/>
              </a:rPr>
            </a:br>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7</a:t>
            </a:fld>
            <a:endParaRPr lang="en-US"/>
          </a:p>
        </p:txBody>
      </p:sp>
    </p:spTree>
    <p:extLst>
      <p:ext uri="{BB962C8B-B14F-4D97-AF65-F5344CB8AC3E}">
        <p14:creationId xmlns:p14="http://schemas.microsoft.com/office/powerpoint/2010/main" val="810232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none" strike="noStrike" kern="1200" dirty="0">
                <a:solidFill>
                  <a:schemeClr val="tx1"/>
                </a:solidFill>
                <a:effectLst/>
                <a:latin typeface="+mn-lt"/>
                <a:ea typeface="+mn-ea"/>
                <a:cs typeface="+mn-cs"/>
              </a:rPr>
              <a:t>Further information</a:t>
            </a:r>
            <a:endParaRPr lang="en-GB" b="0" dirty="0">
              <a:effectLst/>
            </a:endParaRPr>
          </a:p>
          <a:p>
            <a:pPr rtl="0"/>
            <a:r>
              <a:rPr lang="en-GB" b="0" dirty="0">
                <a:effectLst/>
              </a:rPr>
              <a:t/>
            </a:r>
            <a:br>
              <a:rPr lang="en-GB" b="0" dirty="0">
                <a:effectLst/>
              </a:rPr>
            </a:br>
            <a:r>
              <a:rPr lang="en-GB" sz="1200" b="1" i="0" u="none" strike="noStrike" kern="1200" dirty="0">
                <a:solidFill>
                  <a:schemeClr val="tx1"/>
                </a:solidFill>
                <a:effectLst/>
                <a:latin typeface="+mn-lt"/>
                <a:ea typeface="+mn-ea"/>
                <a:cs typeface="+mn-cs"/>
              </a:rPr>
              <a:t>Wilfred Owen</a:t>
            </a:r>
            <a:endParaRPr lang="en-GB" b="0" dirty="0">
              <a:effectLst/>
            </a:endParaRPr>
          </a:p>
          <a:p>
            <a:pPr rtl="0" fontAlgn="base"/>
            <a:r>
              <a:rPr lang="en-GB" sz="1200" b="0" i="0" u="none" strike="noStrike" kern="1200" dirty="0">
                <a:solidFill>
                  <a:schemeClr val="tx1"/>
                </a:solidFill>
                <a:effectLst/>
                <a:latin typeface="+mn-lt"/>
                <a:ea typeface="+mn-ea"/>
                <a:cs typeface="+mn-cs"/>
              </a:rPr>
              <a:t>Wilfred Owen fought in the First World war, earning the Military Cross for bravery. He was killed just one week before the war ended. </a:t>
            </a:r>
          </a:p>
          <a:p>
            <a:pPr rtl="0" fontAlgn="base"/>
            <a:r>
              <a:rPr lang="en-GB" sz="1200" b="0" i="0" u="none" strike="noStrike" kern="1200" dirty="0">
                <a:solidFill>
                  <a:schemeClr val="tx1"/>
                </a:solidFill>
                <a:effectLst/>
                <a:latin typeface="+mn-lt"/>
                <a:ea typeface="+mn-ea"/>
                <a:cs typeface="+mn-cs"/>
              </a:rPr>
              <a:t>He has become one of Britain’s most famous war poets, for his rich, raw and brutal descriptions of the experience of war. His best known poems include ‘Anthem for Doomed Youth’, ‘Futility’, ‘Dulce Et Decorum Est’, ‘The Parable of the Old Men and the Young’ and ‘Strange Meeting’.</a:t>
            </a:r>
          </a:p>
          <a:p>
            <a:pPr rtl="0" fontAlgn="base"/>
            <a:r>
              <a:rPr lang="en-GB" sz="1200" b="0" i="0" u="none" strike="noStrike" kern="1200" dirty="0">
                <a:solidFill>
                  <a:schemeClr val="tx1"/>
                </a:solidFill>
                <a:effectLst/>
                <a:latin typeface="+mn-lt"/>
                <a:ea typeface="+mn-ea"/>
                <a:cs typeface="+mn-cs"/>
              </a:rPr>
              <a:t>He had a romantic relationship with fellow poet Siegfried Sassoon and wrote in one of his letters to Sassoon, ‘I love you….so very much….you have fixed my life, I was always a mad comet but you have fixed me’.</a:t>
            </a:r>
          </a:p>
          <a:p>
            <a:pPr rtl="0"/>
            <a:r>
              <a:rPr lang="en-GB" b="0" dirty="0">
                <a:effectLst/>
              </a:rPr>
              <a:t/>
            </a:r>
            <a:br>
              <a:rPr lang="en-GB" b="0" dirty="0">
                <a:effectLst/>
              </a:rPr>
            </a:br>
            <a:r>
              <a:rPr lang="en-GB" sz="1200" b="1" i="0" u="none" strike="noStrike" kern="1200" dirty="0">
                <a:solidFill>
                  <a:schemeClr val="tx1"/>
                </a:solidFill>
                <a:effectLst/>
                <a:latin typeface="+mn-lt"/>
                <a:ea typeface="+mn-ea"/>
                <a:cs typeface="+mn-cs"/>
              </a:rPr>
              <a:t>Dudley Cave</a:t>
            </a:r>
            <a:endParaRPr lang="en-GB" b="0" dirty="0">
              <a:effectLst/>
            </a:endParaRPr>
          </a:p>
          <a:p>
            <a:pPr rtl="0" fontAlgn="base"/>
            <a:r>
              <a:rPr lang="en-GB" sz="1200" b="0" i="0" u="none" strike="noStrike" kern="1200" dirty="0">
                <a:solidFill>
                  <a:schemeClr val="tx1"/>
                </a:solidFill>
                <a:effectLst/>
                <a:latin typeface="+mn-lt"/>
                <a:ea typeface="+mn-ea"/>
                <a:cs typeface="+mn-cs"/>
              </a:rPr>
              <a:t>Dudley risked his life during WW2, and nearly died in a Japanese Prisoner of War camp.</a:t>
            </a:r>
          </a:p>
          <a:p>
            <a:pPr rtl="0" fontAlgn="base"/>
            <a:r>
              <a:rPr lang="en-GB" sz="1200" b="0" i="0" u="none" strike="noStrike" kern="1200" dirty="0">
                <a:solidFill>
                  <a:schemeClr val="tx1"/>
                </a:solidFill>
                <a:effectLst/>
                <a:latin typeface="+mn-lt"/>
                <a:ea typeface="+mn-ea"/>
                <a:cs typeface="+mn-cs"/>
              </a:rPr>
              <a:t>He was forced to resign from his job in a cinema after the war because of societal attitudes towards gay men.</a:t>
            </a:r>
          </a:p>
          <a:p>
            <a:pPr rtl="0" fontAlgn="base"/>
            <a:r>
              <a:rPr lang="en-GB" sz="1200" b="0" i="0" u="none" strike="noStrike" kern="1200" dirty="0">
                <a:solidFill>
                  <a:schemeClr val="tx1"/>
                </a:solidFill>
                <a:effectLst/>
                <a:latin typeface="+mn-lt"/>
                <a:ea typeface="+mn-ea"/>
                <a:cs typeface="+mn-cs"/>
              </a:rPr>
              <a:t>Before his death, he reflected on the importance of drag performers during the war who were mostly gay men and were ‘regarded with considerable affection, their camp humour helped lift the men's spirits’. Dudley related how during WWII being gay was accepted. Indeed, when he was discharged after the war, he was advised by an Army doctor ‘to find someone of like mind to settle down with, and not to worry about being gay’. </a:t>
            </a:r>
          </a:p>
          <a:p>
            <a:pPr rtl="0" fontAlgn="base"/>
            <a:r>
              <a:rPr lang="en-GB" sz="1200" b="0" i="0" u="none" strike="noStrike" kern="1200" dirty="0">
                <a:solidFill>
                  <a:schemeClr val="tx1"/>
                </a:solidFill>
                <a:effectLst/>
                <a:latin typeface="+mn-lt"/>
                <a:ea typeface="+mn-ea"/>
                <a:cs typeface="+mn-cs"/>
              </a:rPr>
              <a:t>This added to his anger about the reinforcement of the ban on gay service people after the end of the war, feeling the contribution of gay soldiers in WWII had been forgotten and disrespected. In 1998, in one of his last public actions before his death, he laid a pink triangle wreath at a Ceremony of Remembrance at the Cenotaph. The pink triangle was used by the Nazi party to mark gay men sent to concentration camps, in the 70s it was revived as a symbol of protest against homophobia. Cave died just before the lifting of the military ban. </a:t>
            </a:r>
          </a:p>
          <a:p>
            <a:pPr rtl="0"/>
            <a:r>
              <a:rPr lang="en-GB" b="0" dirty="0">
                <a:effectLst/>
              </a:rPr>
              <a:t/>
            </a:r>
            <a:br>
              <a:rPr lang="en-GB" b="0" dirty="0">
                <a:effectLst/>
              </a:rPr>
            </a:br>
            <a:r>
              <a:rPr lang="en-GB" sz="1200" b="0" i="1" u="sng" kern="1200" dirty="0">
                <a:solidFill>
                  <a:schemeClr val="tx1"/>
                </a:solidFill>
                <a:effectLst/>
                <a:latin typeface="+mn-lt"/>
                <a:ea typeface="+mn-ea"/>
                <a:cs typeface="+mn-cs"/>
              </a:rPr>
              <a:t>Sources:</a:t>
            </a:r>
            <a:endParaRPr lang="en-GB" b="0" dirty="0">
              <a:effectLst/>
            </a:endParaRPr>
          </a:p>
          <a:p>
            <a:pPr rtl="0"/>
            <a:r>
              <a:rPr lang="en-GB" sz="1200" b="0" i="0" u="none" strike="noStrike" kern="1200" dirty="0">
                <a:solidFill>
                  <a:schemeClr val="tx1"/>
                </a:solidFill>
                <a:effectLst/>
                <a:latin typeface="+mn-lt"/>
                <a:ea typeface="+mn-ea"/>
                <a:cs typeface="+mn-cs"/>
              </a:rPr>
              <a:t>Wilfred Owen - Bourne, </a:t>
            </a:r>
            <a:r>
              <a:rPr lang="en-GB" sz="1200" b="0" i="0" u="none" strike="noStrike" kern="1200" dirty="0" err="1">
                <a:solidFill>
                  <a:schemeClr val="tx1"/>
                </a:solidFill>
                <a:effectLst/>
                <a:latin typeface="+mn-lt"/>
                <a:ea typeface="+mn-ea"/>
                <a:cs typeface="+mn-cs"/>
              </a:rPr>
              <a:t>Stepehen</a:t>
            </a:r>
            <a:r>
              <a:rPr lang="en-GB" sz="1200" b="0" i="0" u="none" strike="noStrike" kern="1200" dirty="0">
                <a:solidFill>
                  <a:schemeClr val="tx1"/>
                </a:solidFill>
                <a:effectLst/>
                <a:latin typeface="+mn-lt"/>
                <a:ea typeface="+mn-ea"/>
                <a:cs typeface="+mn-cs"/>
              </a:rPr>
              <a:t> (2019:172) Fighting Proud: The Untold Story of the Gay Men Who Served in Two World Wars</a:t>
            </a:r>
            <a:endParaRPr lang="en-GB" b="0" dirty="0">
              <a:effectLst/>
            </a:endParaRPr>
          </a:p>
          <a:p>
            <a:pPr rtl="0"/>
            <a:r>
              <a:rPr lang="en-GB" sz="1200" b="0" i="0" u="none" strike="noStrike" kern="1200" dirty="0">
                <a:solidFill>
                  <a:schemeClr val="tx1"/>
                </a:solidFill>
                <a:effectLst/>
                <a:latin typeface="+mn-lt"/>
                <a:ea typeface="+mn-ea"/>
                <a:cs typeface="+mn-cs"/>
              </a:rPr>
              <a:t>Dudley Cave - </a:t>
            </a:r>
            <a:r>
              <a:rPr lang="en-GB" sz="1200" b="0" i="0" u="sng" strike="noStrike" kern="1200" dirty="0">
                <a:solidFill>
                  <a:schemeClr val="tx1"/>
                </a:solidFill>
                <a:effectLst/>
                <a:latin typeface="+mn-lt"/>
                <a:ea typeface="+mn-ea"/>
                <a:cs typeface="+mn-cs"/>
                <a:hlinkClick r:id="rId3"/>
              </a:rPr>
              <a:t>www.bbc.co.uk/history/ww2peopleswar/stories/36/a2688636.shtml</a:t>
            </a:r>
            <a:endParaRPr lang="en-GB" b="0" dirty="0">
              <a:effectLst/>
            </a:endParaRPr>
          </a:p>
          <a:p>
            <a:r>
              <a:rPr lang="en-GB" b="0" dirty="0">
                <a:effectLst/>
              </a:rPr>
              <a:t/>
            </a:r>
            <a:br>
              <a:rPr lang="en-GB" b="0" dirty="0">
                <a:effectLst/>
              </a:rPr>
            </a:br>
            <a:r>
              <a:rPr lang="en-GB" b="0" dirty="0">
                <a:effectLst/>
              </a:rPr>
              <a:t/>
            </a:r>
            <a:br>
              <a:rPr lang="en-GB" b="0" dirty="0">
                <a:effectLst/>
              </a:rPr>
            </a:br>
            <a:r>
              <a:rPr lang="en-GB" b="0" dirty="0">
                <a:effectLst/>
              </a:rPr>
              <a:t/>
            </a:r>
            <a:br>
              <a:rPr lang="en-GB" b="0" dirty="0">
                <a:effectLst/>
              </a:rPr>
            </a:br>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8</a:t>
            </a:fld>
            <a:endParaRPr lang="en-US"/>
          </a:p>
        </p:txBody>
      </p:sp>
    </p:spTree>
    <p:extLst>
      <p:ext uri="{BB962C8B-B14F-4D97-AF65-F5344CB8AC3E}">
        <p14:creationId xmlns:p14="http://schemas.microsoft.com/office/powerpoint/2010/main" val="3465478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none" strike="noStrike" kern="1200" dirty="0">
                <a:solidFill>
                  <a:schemeClr val="tx1"/>
                </a:solidFill>
                <a:effectLst/>
                <a:latin typeface="+mn-lt"/>
                <a:ea typeface="+mn-ea"/>
                <a:cs typeface="+mn-cs"/>
              </a:rPr>
              <a:t>Further information</a:t>
            </a:r>
            <a:endParaRPr lang="en-GB" b="0" dirty="0">
              <a:effectLst/>
            </a:endParaRPr>
          </a:p>
          <a:p>
            <a:pPr rtl="0"/>
            <a:r>
              <a:rPr lang="en-GB" b="0" dirty="0">
                <a:effectLst/>
              </a:rPr>
              <a:t/>
            </a:r>
            <a:br>
              <a:rPr lang="en-GB" b="0" dirty="0">
                <a:effectLst/>
              </a:rPr>
            </a:br>
            <a:r>
              <a:rPr lang="en-GB" sz="1200" b="1" i="0" u="none" strike="noStrike" kern="1200" dirty="0">
                <a:solidFill>
                  <a:schemeClr val="tx1"/>
                </a:solidFill>
                <a:effectLst/>
                <a:latin typeface="+mn-lt"/>
                <a:ea typeface="+mn-ea"/>
                <a:cs typeface="+mn-cs"/>
              </a:rPr>
              <a:t>Roberta Cowell</a:t>
            </a:r>
            <a:endParaRPr lang="en-GB" b="0" dirty="0">
              <a:effectLst/>
            </a:endParaRPr>
          </a:p>
          <a:p>
            <a:pPr rtl="0" fontAlgn="base"/>
            <a:r>
              <a:rPr lang="en-GB" sz="1200" b="0" i="0" u="none" strike="noStrike" kern="1200" dirty="0">
                <a:solidFill>
                  <a:schemeClr val="tx1"/>
                </a:solidFill>
                <a:effectLst/>
                <a:latin typeface="+mn-lt"/>
                <a:ea typeface="+mn-ea"/>
                <a:cs typeface="+mn-cs"/>
              </a:rPr>
              <a:t>Roberta Elizabeth Marshall Cowell was a competitive racing driver who competed in the Antwerp Grand Prix in 1939.</a:t>
            </a:r>
          </a:p>
          <a:p>
            <a:pPr rtl="0" fontAlgn="base"/>
            <a:r>
              <a:rPr lang="en-GB" sz="1200" b="0" i="0" u="none" strike="noStrike" kern="1200" dirty="0">
                <a:solidFill>
                  <a:schemeClr val="tx1"/>
                </a:solidFill>
                <a:effectLst/>
                <a:latin typeface="+mn-lt"/>
                <a:ea typeface="+mn-ea"/>
                <a:cs typeface="+mn-cs"/>
              </a:rPr>
              <a:t>She went on to become a pilot in the RAF, fighting during World War Two and flying spitfires and Hawker Typhoon (pictured) aircraft, at one stage being captured by German Troops and held for five months. </a:t>
            </a:r>
          </a:p>
          <a:p>
            <a:pPr rtl="0" fontAlgn="base"/>
            <a:r>
              <a:rPr lang="en-GB" sz="1200" b="0" i="0" u="none" strike="noStrike" kern="1200" dirty="0">
                <a:solidFill>
                  <a:schemeClr val="tx1"/>
                </a:solidFill>
                <a:effectLst/>
                <a:latin typeface="+mn-lt"/>
                <a:ea typeface="+mn-ea"/>
                <a:cs typeface="+mn-cs"/>
              </a:rPr>
              <a:t>In 1950, Roberta met a British surgeon called Michael Dillon, who supported her to transition from male to female. She was pleased with the result, but had to stop racing due to the discrimination she faced. </a:t>
            </a:r>
          </a:p>
          <a:p>
            <a:pPr rtl="0"/>
            <a:r>
              <a:rPr lang="en-GB" b="0" dirty="0">
                <a:effectLst/>
              </a:rPr>
              <a:t/>
            </a:r>
            <a:br>
              <a:rPr lang="en-GB" b="0" dirty="0">
                <a:effectLst/>
              </a:rPr>
            </a:br>
            <a:r>
              <a:rPr lang="en-GB" sz="1200" b="1" i="0" u="none" strike="noStrike" kern="1200" dirty="0">
                <a:solidFill>
                  <a:schemeClr val="tx1"/>
                </a:solidFill>
                <a:effectLst/>
                <a:latin typeface="+mn-lt"/>
                <a:ea typeface="+mn-ea"/>
                <a:cs typeface="+mn-cs"/>
              </a:rPr>
              <a:t>Alan Turing</a:t>
            </a:r>
            <a:endParaRPr lang="en-GB" b="0" dirty="0">
              <a:effectLst/>
            </a:endParaRPr>
          </a:p>
          <a:p>
            <a:pPr rtl="0" fontAlgn="base"/>
            <a:r>
              <a:rPr lang="en-GB" sz="1200" b="0" i="0" u="none" strike="noStrike" kern="1200" dirty="0">
                <a:solidFill>
                  <a:schemeClr val="tx1"/>
                </a:solidFill>
                <a:effectLst/>
                <a:latin typeface="+mn-lt"/>
                <a:ea typeface="+mn-ea"/>
                <a:cs typeface="+mn-cs"/>
              </a:rPr>
              <a:t>Alan Turing was one of the most influential scientists and mathematicians in the UK in the last century.</a:t>
            </a:r>
          </a:p>
          <a:p>
            <a:pPr rtl="0" fontAlgn="base"/>
            <a:r>
              <a:rPr lang="en-GB" sz="1200" b="0" i="0" u="none" strike="noStrike" kern="1200" dirty="0">
                <a:solidFill>
                  <a:schemeClr val="tx1"/>
                </a:solidFill>
                <a:effectLst/>
                <a:latin typeface="+mn-lt"/>
                <a:ea typeface="+mn-ea"/>
                <a:cs typeface="+mn-cs"/>
              </a:rPr>
              <a:t>He worked for the government during World War Two at Bletchley Park where he created a codebreaking machine which helped bring an end to the war.</a:t>
            </a:r>
          </a:p>
          <a:p>
            <a:pPr rtl="0" fontAlgn="base"/>
            <a:r>
              <a:rPr lang="en-GB" sz="1200" b="0" i="0" u="none" strike="noStrike" kern="1200" dirty="0">
                <a:solidFill>
                  <a:schemeClr val="tx1"/>
                </a:solidFill>
                <a:effectLst/>
                <a:latin typeface="+mn-lt"/>
                <a:ea typeface="+mn-ea"/>
                <a:cs typeface="+mn-cs"/>
              </a:rPr>
              <a:t>In 1952 he was found guilty at trial for having a relationship with another man. He died by suicide in</a:t>
            </a:r>
            <a:r>
              <a:rPr lang="en-GB" sz="1200" b="0" i="0" u="none" strike="noStrike" kern="1200" baseline="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rPr>
              <a:t>1954. In 2009 he received an official apology from the government and was given a royal pardon in 2013.</a:t>
            </a:r>
          </a:p>
          <a:p>
            <a:pPr rtl="0"/>
            <a:r>
              <a:rPr lang="en-GB" b="0" dirty="0">
                <a:effectLst/>
              </a:rPr>
              <a:t/>
            </a:r>
            <a:br>
              <a:rPr lang="en-GB" b="0" dirty="0">
                <a:effectLst/>
              </a:rPr>
            </a:br>
            <a:r>
              <a:rPr lang="en-GB" sz="1200" b="0" i="1" u="sng" kern="1200" dirty="0">
                <a:solidFill>
                  <a:schemeClr val="tx1"/>
                </a:solidFill>
                <a:effectLst/>
                <a:latin typeface="+mn-lt"/>
                <a:ea typeface="+mn-ea"/>
                <a:cs typeface="+mn-cs"/>
              </a:rPr>
              <a:t>Sources:</a:t>
            </a:r>
            <a:endParaRPr lang="en-GB" b="0" dirty="0">
              <a:effectLst/>
            </a:endParaRPr>
          </a:p>
          <a:p>
            <a:pPr rtl="0"/>
            <a:r>
              <a:rPr lang="en-GB" sz="1200" b="0" i="0" u="none" strike="noStrike" kern="1200" dirty="0">
                <a:solidFill>
                  <a:schemeClr val="tx1"/>
                </a:solidFill>
                <a:effectLst/>
                <a:latin typeface="+mn-lt"/>
                <a:ea typeface="+mn-ea"/>
                <a:cs typeface="+mn-cs"/>
              </a:rPr>
              <a:t>Roberta Cowell - www.ucl.ac.uk/campaign/roberta-cowell </a:t>
            </a:r>
            <a:endParaRPr lang="en-GB" b="0" dirty="0">
              <a:effectLst/>
            </a:endParaRPr>
          </a:p>
          <a:p>
            <a:pPr rtl="0"/>
            <a:r>
              <a:rPr lang="en-GB" sz="1200" b="0" i="0" u="none" strike="noStrike" kern="1200" dirty="0">
                <a:solidFill>
                  <a:schemeClr val="tx1"/>
                </a:solidFill>
                <a:effectLst/>
                <a:latin typeface="+mn-lt"/>
                <a:ea typeface="+mn-ea"/>
                <a:cs typeface="+mn-cs"/>
              </a:rPr>
              <a:t>Alan Turing - https://www.bbc.co.uk/news/uk-england-manchester-48994393 and Bourne, </a:t>
            </a:r>
            <a:r>
              <a:rPr lang="en-GB" sz="1200" b="0" i="0" u="none" strike="noStrike" kern="1200" dirty="0" err="1">
                <a:solidFill>
                  <a:schemeClr val="tx1"/>
                </a:solidFill>
                <a:effectLst/>
                <a:latin typeface="+mn-lt"/>
                <a:ea typeface="+mn-ea"/>
                <a:cs typeface="+mn-cs"/>
              </a:rPr>
              <a:t>Stepehen</a:t>
            </a:r>
            <a:r>
              <a:rPr lang="en-GB" sz="1200" b="0" i="0" u="none" strike="noStrike" kern="1200" dirty="0">
                <a:solidFill>
                  <a:schemeClr val="tx1"/>
                </a:solidFill>
                <a:effectLst/>
                <a:latin typeface="+mn-lt"/>
                <a:ea typeface="+mn-ea"/>
                <a:cs typeface="+mn-cs"/>
              </a:rPr>
              <a:t> (2019:172) Fighting Proud: The Untold Story of the Gay Men Who Served in Two World Wars</a:t>
            </a:r>
            <a:endParaRPr lang="en-GB" b="0" dirty="0">
              <a:effectLst/>
            </a:endParaRPr>
          </a:p>
          <a:p>
            <a:pPr rtl="0"/>
            <a:r>
              <a:rPr lang="en-GB" b="0" dirty="0">
                <a:effectLst/>
              </a:rPr>
              <a:t/>
            </a:r>
            <a:br>
              <a:rPr lang="en-GB" b="0" dirty="0">
                <a:effectLst/>
              </a:rPr>
            </a:br>
            <a:r>
              <a:rPr lang="en-GB" sz="1200" b="0" i="1" u="sng" kern="1200" dirty="0">
                <a:solidFill>
                  <a:schemeClr val="tx1"/>
                </a:solidFill>
                <a:effectLst/>
                <a:latin typeface="+mn-lt"/>
                <a:ea typeface="+mn-ea"/>
                <a:cs typeface="+mn-cs"/>
              </a:rPr>
              <a:t>Images:</a:t>
            </a:r>
            <a:endParaRPr lang="en-GB" b="0" dirty="0">
              <a:effectLst/>
            </a:endParaRPr>
          </a:p>
          <a:p>
            <a:pPr rtl="0"/>
            <a:r>
              <a:rPr lang="en-GB" sz="1200" b="0" i="0" u="none" strike="noStrike" kern="1200" dirty="0">
                <a:solidFill>
                  <a:schemeClr val="tx1"/>
                </a:solidFill>
                <a:effectLst/>
                <a:latin typeface="+mn-lt"/>
                <a:ea typeface="+mn-ea"/>
                <a:cs typeface="+mn-cs"/>
              </a:rPr>
              <a:t>Roberta Cowell</a:t>
            </a:r>
            <a:r>
              <a:rPr lang="en-GB" sz="1200" b="0" i="0" u="none" strike="noStrike" kern="1200" baseline="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rPr>
              <a:t> AIRCRAFT OF THE ROYAL AIR FORCE 1939-1945: HAWKER TYPHOON © IWM ATP 13583C  </a:t>
            </a:r>
            <a:r>
              <a:rPr lang="en-GB" sz="1200" b="0" i="0" u="sng" strike="noStrike" kern="1200" dirty="0">
                <a:solidFill>
                  <a:schemeClr val="tx1"/>
                </a:solidFill>
                <a:effectLst/>
                <a:latin typeface="+mn-lt"/>
                <a:ea typeface="+mn-ea"/>
                <a:cs typeface="+mn-cs"/>
                <a:hlinkClick r:id="rId3"/>
              </a:rPr>
              <a:t>https://www.iwm.org.uk/collections/item/object/205126644</a:t>
            </a:r>
            <a:r>
              <a:rPr lang="en-GB" sz="1200" b="0" i="0" u="none" strike="noStrike" kern="1200" dirty="0">
                <a:solidFill>
                  <a:schemeClr val="tx1"/>
                </a:solidFill>
                <a:effectLst/>
                <a:latin typeface="+mn-lt"/>
                <a:ea typeface="+mn-ea"/>
                <a:cs typeface="+mn-cs"/>
              </a:rPr>
              <a:t> an image of Roberta herself can be viewed: </a:t>
            </a:r>
            <a:r>
              <a:rPr lang="en-GB" sz="1200" b="0" i="0" u="sng" strike="noStrike" kern="1200" dirty="0">
                <a:solidFill>
                  <a:schemeClr val="tx1"/>
                </a:solidFill>
                <a:effectLst/>
                <a:latin typeface="+mn-lt"/>
                <a:ea typeface="+mn-ea"/>
                <a:cs typeface="+mn-cs"/>
                <a:hlinkClick r:id="rId4"/>
              </a:rPr>
              <a:t>https://en.wikipedia.org/wiki/File:Roberta_cowell.png</a:t>
            </a:r>
            <a:r>
              <a:rPr lang="en-GB" sz="1200" b="0" i="0" u="none" strike="noStrike" kern="1200" dirty="0">
                <a:solidFill>
                  <a:schemeClr val="tx1"/>
                </a:solidFill>
                <a:effectLst/>
                <a:latin typeface="+mn-lt"/>
                <a:ea typeface="+mn-ea"/>
                <a:cs typeface="+mn-cs"/>
              </a:rPr>
              <a:t> </a:t>
            </a:r>
            <a:endParaRPr lang="en-GB" b="0" dirty="0">
              <a:effectLst/>
            </a:endParaRPr>
          </a:p>
          <a:p>
            <a:r>
              <a:rPr lang="en-GB" dirty="0"/>
              <a:t/>
            </a:r>
            <a:br>
              <a:rPr lang="en-GB" dirty="0"/>
            </a:br>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9</a:t>
            </a:fld>
            <a:endParaRPr lang="en-US"/>
          </a:p>
        </p:txBody>
      </p:sp>
    </p:spTree>
    <p:extLst>
      <p:ext uri="{BB962C8B-B14F-4D97-AF65-F5344CB8AC3E}">
        <p14:creationId xmlns:p14="http://schemas.microsoft.com/office/powerpoint/2010/main" val="3657834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sng" kern="1200" dirty="0">
                <a:solidFill>
                  <a:schemeClr val="tx1"/>
                </a:solidFill>
                <a:effectLst/>
                <a:latin typeface="+mn-lt"/>
                <a:ea typeface="+mn-ea"/>
                <a:cs typeface="+mn-cs"/>
              </a:rPr>
              <a:t>The Historical Context (1-2 mins)</a:t>
            </a:r>
            <a:r>
              <a:rPr lang="en-GB" sz="1200" b="0" i="0" u="none" strike="noStrike" kern="1200" dirty="0">
                <a:solidFill>
                  <a:schemeClr val="tx1"/>
                </a:solidFill>
                <a:effectLst/>
                <a:latin typeface="+mn-lt"/>
                <a:ea typeface="+mn-ea"/>
                <a:cs typeface="+mn-cs"/>
              </a:rPr>
              <a:t/>
            </a: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Read through the information on the slide and invite students to reflect for a moment on the impact of having to hide who you are and the importance of remembering the full histories of these people.</a:t>
            </a:r>
          </a:p>
          <a:p>
            <a:pPr rtl="0"/>
            <a:endParaRPr lang="en-GB" sz="1200" b="0" i="0" u="none" strike="noStrike" kern="1200" dirty="0">
              <a:solidFill>
                <a:schemeClr val="tx1"/>
              </a:solidFill>
              <a:effectLst/>
              <a:latin typeface="+mn-lt"/>
              <a:ea typeface="+mn-ea"/>
              <a:cs typeface="+mn-cs"/>
            </a:endParaRPr>
          </a:p>
          <a:p>
            <a:pPr rtl="0"/>
            <a:r>
              <a:rPr lang="en-GB" sz="1200" b="0" i="0" u="none" strike="noStrike" kern="1200" dirty="0">
                <a:solidFill>
                  <a:schemeClr val="tx1"/>
                </a:solidFill>
                <a:effectLst/>
                <a:latin typeface="+mn-lt"/>
                <a:ea typeface="+mn-ea"/>
                <a:cs typeface="+mn-cs"/>
              </a:rPr>
              <a:t>*Trans people were not explicitly banned from the Army before 2000, but were excluded in practise as their rights were </a:t>
            </a:r>
            <a:r>
              <a:rPr lang="en-GB" sz="1200" b="0" i="0" u="none" strike="noStrike" kern="1200">
                <a:solidFill>
                  <a:schemeClr val="tx1"/>
                </a:solidFill>
                <a:effectLst/>
                <a:latin typeface="+mn-lt"/>
                <a:ea typeface="+mn-ea"/>
                <a:cs typeface="+mn-cs"/>
              </a:rPr>
              <a:t>not recognised. </a:t>
            </a:r>
            <a:r>
              <a:rPr lang="en-GB" b="0" dirty="0">
                <a:effectLst/>
              </a:rPr>
              <a:t/>
            </a:r>
            <a:br>
              <a:rPr lang="en-GB" b="0" dirty="0">
                <a:effectLst/>
              </a:rPr>
            </a:br>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10</a:t>
            </a:fld>
            <a:endParaRPr lang="en-US"/>
          </a:p>
        </p:txBody>
      </p:sp>
    </p:spTree>
    <p:extLst>
      <p:ext uri="{BB962C8B-B14F-4D97-AF65-F5344CB8AC3E}">
        <p14:creationId xmlns:p14="http://schemas.microsoft.com/office/powerpoint/2010/main" val="3916226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sng" kern="1200" dirty="0">
                <a:solidFill>
                  <a:schemeClr val="tx1"/>
                </a:solidFill>
                <a:effectLst/>
                <a:latin typeface="+mn-lt"/>
                <a:ea typeface="+mn-ea"/>
                <a:cs typeface="+mn-cs"/>
              </a:rPr>
              <a:t>LGBTQ+ today (1 min)</a:t>
            </a:r>
            <a:endParaRPr lang="en-GB" b="0" dirty="0">
              <a:effectLst/>
            </a:endParaRPr>
          </a:p>
          <a:p>
            <a:pPr rtl="0"/>
            <a:r>
              <a:rPr lang="en-GB" sz="1200" b="0" i="0" u="none" strike="noStrike" kern="1200" dirty="0">
                <a:solidFill>
                  <a:schemeClr val="tx1"/>
                </a:solidFill>
                <a:effectLst/>
                <a:latin typeface="+mn-lt"/>
                <a:ea typeface="+mn-ea"/>
                <a:cs typeface="+mn-cs"/>
              </a:rPr>
              <a:t>Read through the information on the slide to highlight that huge amounts of progress have been made in society, but sadly discrimination towards LGBTQ+ people still exists and that there are ways we can support LGBTQ+ friends, family members and people in wider society.</a:t>
            </a:r>
            <a:endParaRPr lang="en-GB" b="0" dirty="0">
              <a:effectLst/>
            </a:endParaRPr>
          </a:p>
        </p:txBody>
      </p:sp>
      <p:sp>
        <p:nvSpPr>
          <p:cNvPr id="4" name="Slide Number Placeholder 3"/>
          <p:cNvSpPr>
            <a:spLocks noGrp="1"/>
          </p:cNvSpPr>
          <p:nvPr>
            <p:ph type="sldNum" sz="quarter" idx="5"/>
          </p:nvPr>
        </p:nvSpPr>
        <p:spPr/>
        <p:txBody>
          <a:bodyPr/>
          <a:lstStyle/>
          <a:p>
            <a:fld id="{2FCE1A75-19B6-264A-BE11-14C4F8D2EBA5}" type="slidenum">
              <a:rPr lang="en-US" smtClean="0"/>
              <a:t>11</a:t>
            </a:fld>
            <a:endParaRPr lang="en-US"/>
          </a:p>
        </p:txBody>
      </p:sp>
    </p:spTree>
    <p:extLst>
      <p:ext uri="{BB962C8B-B14F-4D97-AF65-F5344CB8AC3E}">
        <p14:creationId xmlns:p14="http://schemas.microsoft.com/office/powerpoint/2010/main" val="15236872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sng" kern="1200" dirty="0">
                <a:solidFill>
                  <a:schemeClr val="tx1"/>
                </a:solidFill>
                <a:effectLst/>
                <a:latin typeface="+mn-lt"/>
                <a:ea typeface="+mn-ea"/>
                <a:cs typeface="+mn-cs"/>
              </a:rPr>
              <a:t>The Army – Everyone is welcome (3 mins)</a:t>
            </a:r>
            <a:endParaRPr lang="en-GB" b="0" dirty="0">
              <a:effectLst/>
            </a:endParaRPr>
          </a:p>
          <a:p>
            <a:pPr rtl="0"/>
            <a:r>
              <a:rPr lang="en-GB" sz="1200" b="0" i="0" u="none" strike="noStrike" kern="1200" dirty="0">
                <a:solidFill>
                  <a:schemeClr val="tx1"/>
                </a:solidFill>
                <a:effectLst/>
                <a:latin typeface="+mn-lt"/>
                <a:ea typeface="+mn-ea"/>
                <a:cs typeface="+mn-cs"/>
              </a:rPr>
              <a:t>Show students the clip about how the Army actively celebrates and encourages diversity. Ask them to reflect on why inclusion and diversity are so important to the Army.</a:t>
            </a:r>
            <a:endParaRPr lang="en-GB" b="0" dirty="0">
              <a:effectLst/>
            </a:endParaRPr>
          </a:p>
        </p:txBody>
      </p:sp>
      <p:sp>
        <p:nvSpPr>
          <p:cNvPr id="4" name="Slide Number Placeholder 3"/>
          <p:cNvSpPr>
            <a:spLocks noGrp="1"/>
          </p:cNvSpPr>
          <p:nvPr>
            <p:ph type="sldNum" sz="quarter" idx="5"/>
          </p:nvPr>
        </p:nvSpPr>
        <p:spPr/>
        <p:txBody>
          <a:bodyPr/>
          <a:lstStyle/>
          <a:p>
            <a:fld id="{2FCE1A75-19B6-264A-BE11-14C4F8D2EBA5}" type="slidenum">
              <a:rPr lang="en-US" smtClean="0"/>
              <a:t>12</a:t>
            </a:fld>
            <a:endParaRPr lang="en-US"/>
          </a:p>
        </p:txBody>
      </p:sp>
    </p:spTree>
    <p:extLst>
      <p:ext uri="{BB962C8B-B14F-4D97-AF65-F5344CB8AC3E}">
        <p14:creationId xmlns:p14="http://schemas.microsoft.com/office/powerpoint/2010/main" val="36556550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sng" kern="1200" dirty="0">
                <a:solidFill>
                  <a:schemeClr val="tx1"/>
                </a:solidFill>
                <a:effectLst/>
                <a:latin typeface="+mn-lt"/>
                <a:ea typeface="+mn-ea"/>
                <a:cs typeface="+mn-cs"/>
              </a:rPr>
              <a:t>Final Reflection and Signposting (1 min)</a:t>
            </a:r>
            <a:r>
              <a:rPr lang="en-GB" b="0" dirty="0">
                <a:effectLst/>
              </a:rPr>
              <a:t/>
            </a:r>
            <a:br>
              <a:rPr lang="en-GB" b="0" dirty="0">
                <a:effectLst/>
              </a:rPr>
            </a:br>
            <a:r>
              <a:rPr lang="en-GB" sz="1200" b="0" i="0" u="none" strike="noStrike" kern="1200" dirty="0">
                <a:solidFill>
                  <a:schemeClr val="tx1"/>
                </a:solidFill>
                <a:effectLst/>
                <a:latin typeface="+mn-lt"/>
                <a:ea typeface="+mn-ea"/>
                <a:cs typeface="+mn-cs"/>
              </a:rPr>
              <a:t>Remind students that every individual is celebrated and valued. Ask them to reflect on one thing they could do to be an ally in their school community.</a:t>
            </a:r>
            <a:endParaRPr lang="en-GB" b="0" dirty="0">
              <a:effectLst/>
            </a:endParaRPr>
          </a:p>
          <a:p>
            <a:pPr rtl="0"/>
            <a:r>
              <a:rPr lang="en-GB" b="0" dirty="0">
                <a:effectLst/>
              </a:rPr>
              <a:t/>
            </a:r>
            <a:br>
              <a:rPr lang="en-GB" b="0" dirty="0">
                <a:effectLst/>
              </a:rPr>
            </a:br>
            <a:r>
              <a:rPr lang="en-GB" sz="1200" b="0" i="0" u="none" strike="noStrike" kern="1200" dirty="0">
                <a:solidFill>
                  <a:schemeClr val="tx1"/>
                </a:solidFill>
                <a:effectLst/>
                <a:latin typeface="+mn-lt"/>
                <a:ea typeface="+mn-ea"/>
                <a:cs typeface="+mn-cs"/>
              </a:rPr>
              <a:t>Remind students that if anyone if questioning their gender or sexuality and feels like they want support, that they should speak to a trusted adult, a member of the pastoral team or seek support from one of the following organisations:</a:t>
            </a:r>
            <a:endParaRPr lang="en-GB" b="0" dirty="0">
              <a:effectLst/>
            </a:endParaRPr>
          </a:p>
          <a:p>
            <a:pPr marL="171450" indent="-171450" rtl="0">
              <a:buFont typeface="Arial" panose="020B0604020202020204" pitchFamily="34" charset="0"/>
              <a:buChar char="•"/>
            </a:pPr>
            <a:r>
              <a:rPr lang="en-GB" sz="1200" b="0" i="0" u="none" strike="noStrike" kern="1200" dirty="0">
                <a:solidFill>
                  <a:schemeClr val="tx1"/>
                </a:solidFill>
                <a:effectLst/>
                <a:latin typeface="+mn-lt"/>
                <a:ea typeface="+mn-ea"/>
                <a:cs typeface="+mn-cs"/>
              </a:rPr>
              <a:t>Stonewall</a:t>
            </a:r>
            <a:endParaRPr lang="en-GB" b="0" dirty="0">
              <a:effectLst/>
            </a:endParaRPr>
          </a:p>
          <a:p>
            <a:pPr marL="171450" indent="-171450" rtl="0">
              <a:buFont typeface="Arial" panose="020B0604020202020204" pitchFamily="34" charset="0"/>
              <a:buChar char="•"/>
            </a:pPr>
            <a:r>
              <a:rPr lang="en-GB" sz="1200" b="0" i="0" u="none" strike="noStrike" kern="1200" dirty="0">
                <a:solidFill>
                  <a:schemeClr val="tx1"/>
                </a:solidFill>
                <a:effectLst/>
                <a:latin typeface="+mn-lt"/>
                <a:ea typeface="+mn-ea"/>
                <a:cs typeface="+mn-cs"/>
              </a:rPr>
              <a:t>GIDs</a:t>
            </a:r>
            <a:endParaRPr lang="en-GB" b="0" dirty="0">
              <a:effectLst/>
            </a:endParaRPr>
          </a:p>
          <a:p>
            <a:pPr marL="171450" indent="-171450" rtl="0">
              <a:buFont typeface="Arial" panose="020B0604020202020204" pitchFamily="34" charset="0"/>
              <a:buChar char="•"/>
            </a:pPr>
            <a:r>
              <a:rPr lang="en-GB" sz="1200" b="0" i="0" u="none" strike="noStrike" kern="1200" dirty="0" err="1">
                <a:solidFill>
                  <a:schemeClr val="tx1"/>
                </a:solidFill>
                <a:effectLst/>
                <a:latin typeface="+mn-lt"/>
                <a:ea typeface="+mn-ea"/>
                <a:cs typeface="+mn-cs"/>
              </a:rPr>
              <a:t>Childline</a:t>
            </a:r>
            <a:r>
              <a:rPr lang="en-GB" sz="1200" b="0" i="0" u="none" strike="noStrike" kern="1200" dirty="0">
                <a:solidFill>
                  <a:schemeClr val="tx1"/>
                </a:solidFill>
                <a:effectLst/>
                <a:latin typeface="+mn-lt"/>
                <a:ea typeface="+mn-ea"/>
                <a:cs typeface="+mn-cs"/>
              </a:rPr>
              <a:t>/NSPCC</a:t>
            </a:r>
          </a:p>
          <a:p>
            <a:pPr marL="171450" indent="-171450" rtl="0">
              <a:buFont typeface="Arial" panose="020B0604020202020204" pitchFamily="34" charset="0"/>
              <a:buChar char="•"/>
            </a:pPr>
            <a:r>
              <a:rPr lang="en-GB" sz="1200" b="0" i="0" u="none" strike="noStrike" kern="1200" dirty="0">
                <a:solidFill>
                  <a:schemeClr val="tx1"/>
                </a:solidFill>
                <a:effectLst/>
                <a:latin typeface="+mn-lt"/>
                <a:ea typeface="+mn-ea"/>
                <a:cs typeface="+mn-cs"/>
              </a:rPr>
              <a:t>The Proud Trust</a:t>
            </a:r>
            <a:endParaRPr lang="en-GB" b="0" dirty="0">
              <a:effectLst/>
            </a:endParaRPr>
          </a:p>
          <a:p>
            <a:pPr rtl="0"/>
            <a:r>
              <a:rPr lang="en-GB" b="0" dirty="0">
                <a:effectLst/>
              </a:rPr>
              <a:t/>
            </a:r>
            <a:br>
              <a:rPr lang="en-GB" b="0" dirty="0">
                <a:effectLst/>
              </a:rPr>
            </a:br>
            <a:r>
              <a:rPr lang="en-GB" sz="1200" b="0" i="0" u="none" strike="noStrike" kern="1200" dirty="0">
                <a:solidFill>
                  <a:schemeClr val="tx1"/>
                </a:solidFill>
                <a:effectLst/>
                <a:latin typeface="+mn-lt"/>
                <a:ea typeface="+mn-ea"/>
                <a:cs typeface="+mn-cs"/>
              </a:rPr>
              <a:t>For further LGBTQ+ support and training in Northern Ireland see: </a:t>
            </a:r>
            <a:r>
              <a:rPr lang="en-GB" sz="1200" b="0" i="0" u="none" strike="noStrike" kern="1200" dirty="0" err="1">
                <a:solidFill>
                  <a:schemeClr val="tx1"/>
                </a:solidFill>
                <a:effectLst/>
                <a:latin typeface="+mn-lt"/>
                <a:ea typeface="+mn-ea"/>
                <a:cs typeface="+mn-cs"/>
              </a:rPr>
              <a:t>cara-friend.org.uk</a:t>
            </a:r>
            <a:r>
              <a:rPr lang="en-GB" sz="1200" b="0" i="0" u="none" strike="noStrike" kern="1200" dirty="0">
                <a:solidFill>
                  <a:schemeClr val="tx1"/>
                </a:solidFill>
                <a:effectLst/>
                <a:latin typeface="+mn-lt"/>
                <a:ea typeface="+mn-ea"/>
                <a:cs typeface="+mn-cs"/>
              </a:rPr>
              <a:t>/</a:t>
            </a:r>
            <a:endParaRPr lang="en-GB" b="0" dirty="0">
              <a:effectLst/>
            </a:endParaRPr>
          </a:p>
          <a:p>
            <a:r>
              <a:rPr lang="en-GB" b="0" dirty="0">
                <a:effectLst/>
              </a:rPr>
              <a:t/>
            </a:r>
            <a:br>
              <a:rPr lang="en-GB" b="0" dirty="0">
                <a:effectLst/>
              </a:rPr>
            </a:br>
            <a:r>
              <a:rPr lang="en-GB" b="0" dirty="0">
                <a:effectLst/>
              </a:rPr>
              <a:t/>
            </a:r>
            <a:br>
              <a:rPr lang="en-GB" b="0" dirty="0">
                <a:effectLst/>
              </a:rPr>
            </a:br>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13</a:t>
            </a:fld>
            <a:endParaRPr lang="en-US"/>
          </a:p>
        </p:txBody>
      </p:sp>
    </p:spTree>
    <p:extLst>
      <p:ext uri="{BB962C8B-B14F-4D97-AF65-F5344CB8AC3E}">
        <p14:creationId xmlns:p14="http://schemas.microsoft.com/office/powerpoint/2010/main" val="2847619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1" i="0" u="none" strike="noStrike" kern="1200" dirty="0">
                <a:solidFill>
                  <a:schemeClr val="tx1"/>
                </a:solidFill>
                <a:effectLst/>
                <a:latin typeface="+mn-lt"/>
                <a:ea typeface="+mn-ea"/>
                <a:cs typeface="+mn-cs"/>
              </a:rPr>
              <a:t>Additional information</a:t>
            </a:r>
            <a:endParaRPr lang="en-GB" dirty="0">
              <a:effectLst/>
            </a:endParaRPr>
          </a:p>
          <a:p>
            <a:pPr rtl="0"/>
            <a:r>
              <a:rPr lang="en-GB" sz="1200" b="0" i="0" u="none" strike="noStrike" kern="1200" dirty="0">
                <a:solidFill>
                  <a:schemeClr val="tx1"/>
                </a:solidFill>
                <a:effectLst/>
                <a:latin typeface="+mn-lt"/>
                <a:ea typeface="+mn-ea"/>
                <a:cs typeface="+mn-cs"/>
              </a:rPr>
              <a:t>Find out more about British Army careers and share with students as appropriate. </a:t>
            </a:r>
            <a:endParaRPr lang="en-GB" dirty="0">
              <a:effectLst/>
            </a:endParaRPr>
          </a:p>
          <a:p>
            <a:pPr rtl="0"/>
            <a:endParaRPr lang="en-US" dirty="0"/>
          </a:p>
        </p:txBody>
      </p:sp>
      <p:sp>
        <p:nvSpPr>
          <p:cNvPr id="4" name="Slide Number Placeholder 3"/>
          <p:cNvSpPr>
            <a:spLocks noGrp="1"/>
          </p:cNvSpPr>
          <p:nvPr>
            <p:ph type="sldNum" sz="quarter" idx="5"/>
          </p:nvPr>
        </p:nvSpPr>
        <p:spPr/>
        <p:txBody>
          <a:bodyPr/>
          <a:lstStyle/>
          <a:p>
            <a:fld id="{2FCE1A75-19B6-264A-BE11-14C4F8D2EBA5}" type="slidenum">
              <a:rPr lang="en-US" smtClean="0"/>
              <a:t>14</a:t>
            </a:fld>
            <a:endParaRPr lang="en-US"/>
          </a:p>
        </p:txBody>
      </p:sp>
    </p:spTree>
    <p:extLst>
      <p:ext uri="{BB962C8B-B14F-4D97-AF65-F5344CB8AC3E}">
        <p14:creationId xmlns:p14="http://schemas.microsoft.com/office/powerpoint/2010/main" val="29447477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BF10482-E1CF-9B4E-879C-3855DA834658}"/>
              </a:ext>
            </a:extLst>
          </p:cNvPr>
          <p:cNvSpPr>
            <a:spLocks noGrp="1"/>
          </p:cNvSpPr>
          <p:nvPr>
            <p:ph type="pic" sz="quarter" idx="10"/>
          </p:nvPr>
        </p:nvSpPr>
        <p:spPr>
          <a:xfrm>
            <a:off x="8739188" y="574675"/>
            <a:ext cx="7518400" cy="8569325"/>
          </a:xfrm>
          <a:ln w="28575">
            <a:solidFill>
              <a:schemeClr val="tx1"/>
            </a:solidFill>
          </a:ln>
        </p:spPr>
        <p:txBody>
          <a:bodyPr/>
          <a:lstStyle/>
          <a:p>
            <a:endParaRPr lang="en-US" dirty="0"/>
          </a:p>
        </p:txBody>
      </p:sp>
      <p:sp>
        <p:nvSpPr>
          <p:cNvPr id="7" name="Title Placeholder 1">
            <a:extLst>
              <a:ext uri="{FF2B5EF4-FFF2-40B4-BE49-F238E27FC236}">
                <a16:creationId xmlns:a16="http://schemas.microsoft.com/office/drawing/2014/main" id="{CA5E00DB-CA0E-8145-A1B3-13506E8496CB}"/>
              </a:ext>
            </a:extLst>
          </p:cNvPr>
          <p:cNvSpPr>
            <a:spLocks noGrp="1"/>
          </p:cNvSpPr>
          <p:nvPr>
            <p:ph type="title" hasCustomPrompt="1"/>
          </p:nvPr>
        </p:nvSpPr>
        <p:spPr>
          <a:xfrm>
            <a:off x="635360" y="2146429"/>
            <a:ext cx="7147673" cy="1170929"/>
          </a:xfrm>
          <a:prstGeom prst="rect">
            <a:avLst/>
          </a:prstGeom>
          <a:solidFill>
            <a:srgbClr val="D86B85"/>
          </a:solidFill>
          <a:ln w="28575">
            <a:solidFill>
              <a:schemeClr val="tx1"/>
            </a:solidFill>
          </a:ln>
        </p:spPr>
        <p:txBody>
          <a:bodyPr vert="horz" lIns="288000" tIns="45720" rIns="91440" bIns="45720" rtlCol="0" anchor="ctr">
            <a:noAutofit/>
          </a:bodyPr>
          <a:lstStyle>
            <a:lvl1pPr>
              <a:lnSpc>
                <a:spcPct val="100000"/>
              </a:lnSpc>
              <a:defRPr sz="6500"/>
            </a:lvl1pPr>
          </a:lstStyle>
          <a:p>
            <a:r>
              <a:rPr lang="en-GB" dirty="0"/>
              <a:t>CLICK TO EDIT</a:t>
            </a:r>
            <a:endParaRPr lang="en-US" dirty="0"/>
          </a:p>
        </p:txBody>
      </p:sp>
      <p:sp>
        <p:nvSpPr>
          <p:cNvPr id="14" name="Text Placeholder 13">
            <a:extLst>
              <a:ext uri="{FF2B5EF4-FFF2-40B4-BE49-F238E27FC236}">
                <a16:creationId xmlns:a16="http://schemas.microsoft.com/office/drawing/2014/main" id="{FD281A0E-F456-1B4C-A673-CD886C52B46C}"/>
              </a:ext>
            </a:extLst>
          </p:cNvPr>
          <p:cNvSpPr>
            <a:spLocks noGrp="1"/>
          </p:cNvSpPr>
          <p:nvPr>
            <p:ph type="body" sz="quarter" idx="11"/>
          </p:nvPr>
        </p:nvSpPr>
        <p:spPr>
          <a:xfrm>
            <a:off x="635000" y="3657600"/>
            <a:ext cx="8856663" cy="1481138"/>
          </a:xfrm>
          <a:solidFill>
            <a:schemeClr val="bg1"/>
          </a:solidFill>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Text Placeholder 13">
            <a:extLst>
              <a:ext uri="{FF2B5EF4-FFF2-40B4-BE49-F238E27FC236}">
                <a16:creationId xmlns:a16="http://schemas.microsoft.com/office/drawing/2014/main" id="{FBF302CE-7022-4E49-A8BE-41BD3E0673E2}"/>
              </a:ext>
            </a:extLst>
          </p:cNvPr>
          <p:cNvSpPr>
            <a:spLocks noGrp="1"/>
          </p:cNvSpPr>
          <p:nvPr>
            <p:ph type="body" sz="quarter" idx="12"/>
          </p:nvPr>
        </p:nvSpPr>
        <p:spPr>
          <a:xfrm>
            <a:off x="13846629" y="6400800"/>
            <a:ext cx="1784577" cy="914400"/>
          </a:xfrm>
          <a:solidFill>
            <a:schemeClr val="bg1"/>
          </a:solidFill>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45490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Picture Placeholder 14">
            <a:extLst>
              <a:ext uri="{FF2B5EF4-FFF2-40B4-BE49-F238E27FC236}">
                <a16:creationId xmlns:a16="http://schemas.microsoft.com/office/drawing/2014/main" id="{AB0D311F-F414-F443-9063-926657899A24}"/>
              </a:ext>
            </a:extLst>
          </p:cNvPr>
          <p:cNvSpPr>
            <a:spLocks noGrp="1"/>
          </p:cNvSpPr>
          <p:nvPr>
            <p:ph type="pic" sz="quarter" idx="16"/>
          </p:nvPr>
        </p:nvSpPr>
        <p:spPr>
          <a:xfrm>
            <a:off x="15127288" y="8196263"/>
            <a:ext cx="1130300" cy="947737"/>
          </a:xfrm>
        </p:spPr>
        <p:txBody>
          <a:bodyPr/>
          <a:lstStyle/>
          <a:p>
            <a:endParaRPr lang="en-US"/>
          </a:p>
        </p:txBody>
      </p:sp>
      <p:sp>
        <p:nvSpPr>
          <p:cNvPr id="2" name="Title 1"/>
          <p:cNvSpPr>
            <a:spLocks noGrp="1"/>
          </p:cNvSpPr>
          <p:nvPr>
            <p:ph type="title"/>
          </p:nvPr>
        </p:nvSpPr>
        <p:spPr>
          <a:solidFill>
            <a:srgbClr val="D86B85"/>
          </a:solidFill>
        </p:spPr>
        <p:txBody>
          <a:bodyPr/>
          <a:lstStyle/>
          <a:p>
            <a:r>
              <a:rPr lang="en-GB" dirty="0"/>
              <a:t>Click to edit Master title style</a:t>
            </a:r>
            <a:endParaRPr lang="en-US" dirty="0"/>
          </a:p>
        </p:txBody>
      </p:sp>
      <p:sp>
        <p:nvSpPr>
          <p:cNvPr id="3" name="Content Placeholder 2"/>
          <p:cNvSpPr>
            <a:spLocks noGrp="1"/>
          </p:cNvSpPr>
          <p:nvPr>
            <p:ph idx="1"/>
          </p:nvPr>
        </p:nvSpPr>
        <p:spPr>
          <a:xfrm>
            <a:off x="531629" y="1552353"/>
            <a:ext cx="7220894" cy="6644486"/>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Slide Number Placeholder 5"/>
          <p:cNvSpPr>
            <a:spLocks noGrp="1"/>
          </p:cNvSpPr>
          <p:nvPr>
            <p:ph type="sldNum" sz="quarter" idx="12"/>
          </p:nvPr>
        </p:nvSpPr>
        <p:spPr/>
        <p:txBody>
          <a:bodyPr/>
          <a:lstStyle/>
          <a:p>
            <a:fld id="{DFE780DE-6944-A54F-B0F4-00AC2BA3C521}" type="slidenum">
              <a:rPr lang="en-US" smtClean="0"/>
              <a:t>‹#›</a:t>
            </a:fld>
            <a:endParaRPr lang="en-US" dirty="0"/>
          </a:p>
        </p:txBody>
      </p:sp>
      <p:sp>
        <p:nvSpPr>
          <p:cNvPr id="7" name="Content Placeholder 2">
            <a:extLst>
              <a:ext uri="{FF2B5EF4-FFF2-40B4-BE49-F238E27FC236}">
                <a16:creationId xmlns:a16="http://schemas.microsoft.com/office/drawing/2014/main" id="{EB3E0D1F-6A08-A748-8712-A58823679165}"/>
              </a:ext>
            </a:extLst>
          </p:cNvPr>
          <p:cNvSpPr>
            <a:spLocks noGrp="1"/>
          </p:cNvSpPr>
          <p:nvPr>
            <p:ph idx="13"/>
          </p:nvPr>
        </p:nvSpPr>
        <p:spPr>
          <a:xfrm>
            <a:off x="8208335" y="1552353"/>
            <a:ext cx="7517623" cy="6644486"/>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058648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DFE780DE-6944-A54F-B0F4-00AC2BA3C521}" type="slidenum">
              <a:rPr lang="en-US" smtClean="0"/>
              <a:t>‹#›</a:t>
            </a:fld>
            <a:endParaRPr lang="en-US"/>
          </a:p>
        </p:txBody>
      </p:sp>
      <p:sp>
        <p:nvSpPr>
          <p:cNvPr id="7" name="Title 1">
            <a:extLst>
              <a:ext uri="{FF2B5EF4-FFF2-40B4-BE49-F238E27FC236}">
                <a16:creationId xmlns:a16="http://schemas.microsoft.com/office/drawing/2014/main" id="{DB1F3E68-A3A8-0B44-BC9A-8D8E3BC61095}"/>
              </a:ext>
            </a:extLst>
          </p:cNvPr>
          <p:cNvSpPr>
            <a:spLocks noGrp="1"/>
          </p:cNvSpPr>
          <p:nvPr>
            <p:ph type="title"/>
          </p:nvPr>
        </p:nvSpPr>
        <p:spPr>
          <a:xfrm>
            <a:off x="321296" y="298174"/>
            <a:ext cx="11799820" cy="900000"/>
          </a:xfrm>
          <a:solidFill>
            <a:srgbClr val="D86B85"/>
          </a:solidFill>
        </p:spPr>
        <p:txBody>
          <a:bodyPr/>
          <a:lstStyle/>
          <a:p>
            <a:r>
              <a:rPr lang="en-GB" dirty="0"/>
              <a:t>Click to edit Master title style</a:t>
            </a:r>
            <a:endParaRPr lang="en-US" dirty="0"/>
          </a:p>
        </p:txBody>
      </p:sp>
      <p:sp>
        <p:nvSpPr>
          <p:cNvPr id="8" name="Content Placeholder 2">
            <a:extLst>
              <a:ext uri="{FF2B5EF4-FFF2-40B4-BE49-F238E27FC236}">
                <a16:creationId xmlns:a16="http://schemas.microsoft.com/office/drawing/2014/main" id="{8262B1CB-12D8-7A4C-A433-AA5684EAC752}"/>
              </a:ext>
            </a:extLst>
          </p:cNvPr>
          <p:cNvSpPr>
            <a:spLocks noGrp="1"/>
          </p:cNvSpPr>
          <p:nvPr>
            <p:ph idx="1"/>
          </p:nvPr>
        </p:nvSpPr>
        <p:spPr>
          <a:xfrm>
            <a:off x="531629" y="1531087"/>
            <a:ext cx="4954771" cy="7131319"/>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 name="Content Placeholder 2">
            <a:extLst>
              <a:ext uri="{FF2B5EF4-FFF2-40B4-BE49-F238E27FC236}">
                <a16:creationId xmlns:a16="http://schemas.microsoft.com/office/drawing/2014/main" id="{3205278C-FFC5-D544-935D-7FB3E9D39412}"/>
              </a:ext>
            </a:extLst>
          </p:cNvPr>
          <p:cNvSpPr>
            <a:spLocks noGrp="1"/>
          </p:cNvSpPr>
          <p:nvPr>
            <p:ph idx="13"/>
          </p:nvPr>
        </p:nvSpPr>
        <p:spPr>
          <a:xfrm>
            <a:off x="5656522" y="1531087"/>
            <a:ext cx="4954771" cy="7131319"/>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1" name="Content Placeholder 2">
            <a:extLst>
              <a:ext uri="{FF2B5EF4-FFF2-40B4-BE49-F238E27FC236}">
                <a16:creationId xmlns:a16="http://schemas.microsoft.com/office/drawing/2014/main" id="{129F254E-47BD-D745-8ADD-4594FC5366C5}"/>
              </a:ext>
            </a:extLst>
          </p:cNvPr>
          <p:cNvSpPr>
            <a:spLocks noGrp="1"/>
          </p:cNvSpPr>
          <p:nvPr>
            <p:ph idx="14"/>
          </p:nvPr>
        </p:nvSpPr>
        <p:spPr>
          <a:xfrm>
            <a:off x="10760150" y="1531087"/>
            <a:ext cx="4954771" cy="7131319"/>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416374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3" name="Content Placeholder 18">
            <a:extLst>
              <a:ext uri="{FF2B5EF4-FFF2-40B4-BE49-F238E27FC236}">
                <a16:creationId xmlns:a16="http://schemas.microsoft.com/office/drawing/2014/main" id="{A79DB189-8783-F24D-9697-E52C7282A425}"/>
              </a:ext>
            </a:extLst>
          </p:cNvPr>
          <p:cNvSpPr>
            <a:spLocks noGrp="1"/>
          </p:cNvSpPr>
          <p:nvPr>
            <p:ph sz="quarter" idx="47"/>
          </p:nvPr>
        </p:nvSpPr>
        <p:spPr>
          <a:xfrm>
            <a:off x="3810000" y="7308850"/>
            <a:ext cx="8805334" cy="936625"/>
          </a:xfrm>
          <a:solidFill>
            <a:srgbClr val="F57F29"/>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1" name="Content Placeholder 18">
            <a:extLst>
              <a:ext uri="{FF2B5EF4-FFF2-40B4-BE49-F238E27FC236}">
                <a16:creationId xmlns:a16="http://schemas.microsoft.com/office/drawing/2014/main" id="{CDE7D49F-9763-2F44-B464-424FBDE56D04}"/>
              </a:ext>
            </a:extLst>
          </p:cNvPr>
          <p:cNvSpPr>
            <a:spLocks noGrp="1"/>
          </p:cNvSpPr>
          <p:nvPr>
            <p:ph sz="quarter" idx="25"/>
          </p:nvPr>
        </p:nvSpPr>
        <p:spPr>
          <a:xfrm>
            <a:off x="965729" y="2088093"/>
            <a:ext cx="4419600" cy="1873249"/>
          </a:xfrm>
          <a:solidFill>
            <a:srgbClr val="9DAD80"/>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 name="Title 1"/>
          <p:cNvSpPr>
            <a:spLocks noGrp="1"/>
          </p:cNvSpPr>
          <p:nvPr>
            <p:ph type="title"/>
          </p:nvPr>
        </p:nvSpPr>
        <p:spPr>
          <a:xfrm>
            <a:off x="321295" y="298174"/>
            <a:ext cx="6375227" cy="900000"/>
          </a:xfrm>
        </p:spPr>
        <p:txBody>
          <a:bodyPr/>
          <a:lstStyle/>
          <a:p>
            <a:r>
              <a:rPr lang="en-GB" dirty="0"/>
              <a:t>Click to edit Master title style</a:t>
            </a:r>
            <a:endParaRPr lang="en-US" dirty="0"/>
          </a:p>
        </p:txBody>
      </p:sp>
      <p:sp>
        <p:nvSpPr>
          <p:cNvPr id="19" name="Content Placeholder 18">
            <a:extLst>
              <a:ext uri="{FF2B5EF4-FFF2-40B4-BE49-F238E27FC236}">
                <a16:creationId xmlns:a16="http://schemas.microsoft.com/office/drawing/2014/main" id="{7AB62596-79DC-EE47-9B97-F65562959D8F}"/>
              </a:ext>
            </a:extLst>
          </p:cNvPr>
          <p:cNvSpPr>
            <a:spLocks noGrp="1"/>
          </p:cNvSpPr>
          <p:nvPr>
            <p:ph sz="quarter" idx="13"/>
          </p:nvPr>
        </p:nvSpPr>
        <p:spPr>
          <a:xfrm>
            <a:off x="1557867" y="2736850"/>
            <a:ext cx="3522133" cy="936625"/>
          </a:xfrm>
          <a:solidFill>
            <a:schemeClr val="bg1"/>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9" name="Content Placeholder 18">
            <a:extLst>
              <a:ext uri="{FF2B5EF4-FFF2-40B4-BE49-F238E27FC236}">
                <a16:creationId xmlns:a16="http://schemas.microsoft.com/office/drawing/2014/main" id="{78271F2A-C697-2C4C-8DF8-A3EFE9FDEC73}"/>
              </a:ext>
            </a:extLst>
          </p:cNvPr>
          <p:cNvSpPr>
            <a:spLocks noGrp="1"/>
          </p:cNvSpPr>
          <p:nvPr>
            <p:ph sz="quarter" idx="23"/>
          </p:nvPr>
        </p:nvSpPr>
        <p:spPr>
          <a:xfrm>
            <a:off x="1557867" y="1800225"/>
            <a:ext cx="3522133"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0" name="Picture Placeholder 39">
            <a:extLst>
              <a:ext uri="{FF2B5EF4-FFF2-40B4-BE49-F238E27FC236}">
                <a16:creationId xmlns:a16="http://schemas.microsoft.com/office/drawing/2014/main" id="{72AEE99D-AC4C-9C41-A585-45BCB739A8CB}"/>
              </a:ext>
            </a:extLst>
          </p:cNvPr>
          <p:cNvSpPr>
            <a:spLocks noGrp="1"/>
          </p:cNvSpPr>
          <p:nvPr>
            <p:ph type="pic" sz="quarter" idx="24"/>
          </p:nvPr>
        </p:nvSpPr>
        <p:spPr>
          <a:xfrm>
            <a:off x="627063" y="1800225"/>
            <a:ext cx="930275" cy="1873250"/>
          </a:xfrm>
          <a:solidFill>
            <a:schemeClr val="bg1"/>
          </a:solidFill>
          <a:ln w="28575">
            <a:solidFill>
              <a:schemeClr val="tx1"/>
            </a:solidFill>
          </a:ln>
        </p:spPr>
        <p:txBody>
          <a:bodyPr/>
          <a:lstStyle/>
          <a:p>
            <a:endParaRPr lang="en-US" dirty="0"/>
          </a:p>
        </p:txBody>
      </p:sp>
      <p:sp>
        <p:nvSpPr>
          <p:cNvPr id="42" name="Content Placeholder 18">
            <a:extLst>
              <a:ext uri="{FF2B5EF4-FFF2-40B4-BE49-F238E27FC236}">
                <a16:creationId xmlns:a16="http://schemas.microsoft.com/office/drawing/2014/main" id="{35D6C57B-7973-E947-93C5-CE4E817416C8}"/>
              </a:ext>
            </a:extLst>
          </p:cNvPr>
          <p:cNvSpPr>
            <a:spLocks noGrp="1"/>
          </p:cNvSpPr>
          <p:nvPr>
            <p:ph sz="quarter" idx="26"/>
          </p:nvPr>
        </p:nvSpPr>
        <p:spPr>
          <a:xfrm>
            <a:off x="6045729" y="2088093"/>
            <a:ext cx="4419600" cy="1873249"/>
          </a:xfrm>
          <a:solidFill>
            <a:srgbClr val="9DAD80"/>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3" name="Content Placeholder 18">
            <a:extLst>
              <a:ext uri="{FF2B5EF4-FFF2-40B4-BE49-F238E27FC236}">
                <a16:creationId xmlns:a16="http://schemas.microsoft.com/office/drawing/2014/main" id="{57CD1F05-6ABE-0E4B-91F8-02C9906A6358}"/>
              </a:ext>
            </a:extLst>
          </p:cNvPr>
          <p:cNvSpPr>
            <a:spLocks noGrp="1"/>
          </p:cNvSpPr>
          <p:nvPr>
            <p:ph sz="quarter" idx="27"/>
          </p:nvPr>
        </p:nvSpPr>
        <p:spPr>
          <a:xfrm>
            <a:off x="6637867" y="2736850"/>
            <a:ext cx="3522133" cy="936625"/>
          </a:xfrm>
          <a:solidFill>
            <a:schemeClr val="bg1"/>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4" name="Content Placeholder 18">
            <a:extLst>
              <a:ext uri="{FF2B5EF4-FFF2-40B4-BE49-F238E27FC236}">
                <a16:creationId xmlns:a16="http://schemas.microsoft.com/office/drawing/2014/main" id="{81DB6C79-B641-1545-9A2C-56E157F5FB03}"/>
              </a:ext>
            </a:extLst>
          </p:cNvPr>
          <p:cNvSpPr>
            <a:spLocks noGrp="1"/>
          </p:cNvSpPr>
          <p:nvPr>
            <p:ph sz="quarter" idx="28"/>
          </p:nvPr>
        </p:nvSpPr>
        <p:spPr>
          <a:xfrm>
            <a:off x="6637867" y="1800225"/>
            <a:ext cx="3522133"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5" name="Picture Placeholder 39">
            <a:extLst>
              <a:ext uri="{FF2B5EF4-FFF2-40B4-BE49-F238E27FC236}">
                <a16:creationId xmlns:a16="http://schemas.microsoft.com/office/drawing/2014/main" id="{BD2E1799-7437-4440-845A-9879F2D8E7D4}"/>
              </a:ext>
            </a:extLst>
          </p:cNvPr>
          <p:cNvSpPr>
            <a:spLocks noGrp="1"/>
          </p:cNvSpPr>
          <p:nvPr>
            <p:ph type="pic" sz="quarter" idx="29"/>
          </p:nvPr>
        </p:nvSpPr>
        <p:spPr>
          <a:xfrm>
            <a:off x="5707063" y="1800225"/>
            <a:ext cx="930275" cy="1873250"/>
          </a:xfrm>
          <a:solidFill>
            <a:schemeClr val="bg1"/>
          </a:solidFill>
          <a:ln w="28575">
            <a:solidFill>
              <a:schemeClr val="tx1"/>
            </a:solidFill>
          </a:ln>
        </p:spPr>
        <p:txBody>
          <a:bodyPr/>
          <a:lstStyle/>
          <a:p>
            <a:endParaRPr lang="en-US" dirty="0"/>
          </a:p>
        </p:txBody>
      </p:sp>
      <p:sp>
        <p:nvSpPr>
          <p:cNvPr id="46" name="Content Placeholder 18">
            <a:extLst>
              <a:ext uri="{FF2B5EF4-FFF2-40B4-BE49-F238E27FC236}">
                <a16:creationId xmlns:a16="http://schemas.microsoft.com/office/drawing/2014/main" id="{FEDA4BBE-FB25-AB49-902F-2226A27A974B}"/>
              </a:ext>
            </a:extLst>
          </p:cNvPr>
          <p:cNvSpPr>
            <a:spLocks noGrp="1"/>
          </p:cNvSpPr>
          <p:nvPr>
            <p:ph sz="quarter" idx="30"/>
          </p:nvPr>
        </p:nvSpPr>
        <p:spPr>
          <a:xfrm>
            <a:off x="11193462" y="2088093"/>
            <a:ext cx="4419600" cy="1873249"/>
          </a:xfrm>
          <a:solidFill>
            <a:srgbClr val="9DAD80"/>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7" name="Content Placeholder 18">
            <a:extLst>
              <a:ext uri="{FF2B5EF4-FFF2-40B4-BE49-F238E27FC236}">
                <a16:creationId xmlns:a16="http://schemas.microsoft.com/office/drawing/2014/main" id="{84E99004-E2AD-014A-BB1E-25559B442FB6}"/>
              </a:ext>
            </a:extLst>
          </p:cNvPr>
          <p:cNvSpPr>
            <a:spLocks noGrp="1"/>
          </p:cNvSpPr>
          <p:nvPr>
            <p:ph sz="quarter" idx="31"/>
          </p:nvPr>
        </p:nvSpPr>
        <p:spPr>
          <a:xfrm>
            <a:off x="11785600" y="2736850"/>
            <a:ext cx="3522133" cy="936625"/>
          </a:xfrm>
          <a:solidFill>
            <a:schemeClr val="bg1"/>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8" name="Content Placeholder 18">
            <a:extLst>
              <a:ext uri="{FF2B5EF4-FFF2-40B4-BE49-F238E27FC236}">
                <a16:creationId xmlns:a16="http://schemas.microsoft.com/office/drawing/2014/main" id="{A4AE04CD-A3A1-5848-B396-38D96CA83AF9}"/>
              </a:ext>
            </a:extLst>
          </p:cNvPr>
          <p:cNvSpPr>
            <a:spLocks noGrp="1"/>
          </p:cNvSpPr>
          <p:nvPr>
            <p:ph sz="quarter" idx="32"/>
          </p:nvPr>
        </p:nvSpPr>
        <p:spPr>
          <a:xfrm>
            <a:off x="11785600" y="1800225"/>
            <a:ext cx="3522133"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9" name="Picture Placeholder 39">
            <a:extLst>
              <a:ext uri="{FF2B5EF4-FFF2-40B4-BE49-F238E27FC236}">
                <a16:creationId xmlns:a16="http://schemas.microsoft.com/office/drawing/2014/main" id="{60E334B9-5D7F-8A43-8F47-285A141E6F20}"/>
              </a:ext>
            </a:extLst>
          </p:cNvPr>
          <p:cNvSpPr>
            <a:spLocks noGrp="1"/>
          </p:cNvSpPr>
          <p:nvPr>
            <p:ph type="pic" sz="quarter" idx="33"/>
          </p:nvPr>
        </p:nvSpPr>
        <p:spPr>
          <a:xfrm>
            <a:off x="10854796" y="1800225"/>
            <a:ext cx="930275" cy="1873250"/>
          </a:xfrm>
          <a:solidFill>
            <a:schemeClr val="bg1"/>
          </a:solidFill>
          <a:ln w="28575">
            <a:solidFill>
              <a:schemeClr val="tx1"/>
            </a:solidFill>
          </a:ln>
        </p:spPr>
        <p:txBody>
          <a:bodyPr/>
          <a:lstStyle/>
          <a:p>
            <a:endParaRPr lang="en-US" dirty="0"/>
          </a:p>
        </p:txBody>
      </p:sp>
      <p:sp>
        <p:nvSpPr>
          <p:cNvPr id="50" name="Content Placeholder 18">
            <a:extLst>
              <a:ext uri="{FF2B5EF4-FFF2-40B4-BE49-F238E27FC236}">
                <a16:creationId xmlns:a16="http://schemas.microsoft.com/office/drawing/2014/main" id="{0965EB02-8487-3248-9D2D-2BBF9E90639F}"/>
              </a:ext>
            </a:extLst>
          </p:cNvPr>
          <p:cNvSpPr>
            <a:spLocks noGrp="1"/>
          </p:cNvSpPr>
          <p:nvPr>
            <p:ph sz="quarter" idx="34"/>
          </p:nvPr>
        </p:nvSpPr>
        <p:spPr>
          <a:xfrm>
            <a:off x="965729" y="4865160"/>
            <a:ext cx="4419600" cy="1873249"/>
          </a:xfrm>
          <a:solidFill>
            <a:srgbClr val="9DAD80"/>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1" name="Content Placeholder 18">
            <a:extLst>
              <a:ext uri="{FF2B5EF4-FFF2-40B4-BE49-F238E27FC236}">
                <a16:creationId xmlns:a16="http://schemas.microsoft.com/office/drawing/2014/main" id="{CA548F9B-37DE-584A-A7CA-7008CC2B37A2}"/>
              </a:ext>
            </a:extLst>
          </p:cNvPr>
          <p:cNvSpPr>
            <a:spLocks noGrp="1"/>
          </p:cNvSpPr>
          <p:nvPr>
            <p:ph sz="quarter" idx="35"/>
          </p:nvPr>
        </p:nvSpPr>
        <p:spPr>
          <a:xfrm>
            <a:off x="1557867" y="5513917"/>
            <a:ext cx="3522133" cy="936625"/>
          </a:xfrm>
          <a:solidFill>
            <a:schemeClr val="bg1"/>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2" name="Content Placeholder 18">
            <a:extLst>
              <a:ext uri="{FF2B5EF4-FFF2-40B4-BE49-F238E27FC236}">
                <a16:creationId xmlns:a16="http://schemas.microsoft.com/office/drawing/2014/main" id="{2178AEB1-5C7B-7A4B-93A7-5E6BF8AD192D}"/>
              </a:ext>
            </a:extLst>
          </p:cNvPr>
          <p:cNvSpPr>
            <a:spLocks noGrp="1"/>
          </p:cNvSpPr>
          <p:nvPr>
            <p:ph sz="quarter" idx="36"/>
          </p:nvPr>
        </p:nvSpPr>
        <p:spPr>
          <a:xfrm>
            <a:off x="1557867" y="4577292"/>
            <a:ext cx="3522133"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3" name="Picture Placeholder 39">
            <a:extLst>
              <a:ext uri="{FF2B5EF4-FFF2-40B4-BE49-F238E27FC236}">
                <a16:creationId xmlns:a16="http://schemas.microsoft.com/office/drawing/2014/main" id="{3B9DD751-8C3F-4A45-AF0B-68C3D358EA30}"/>
              </a:ext>
            </a:extLst>
          </p:cNvPr>
          <p:cNvSpPr>
            <a:spLocks noGrp="1"/>
          </p:cNvSpPr>
          <p:nvPr>
            <p:ph type="pic" sz="quarter" idx="37"/>
          </p:nvPr>
        </p:nvSpPr>
        <p:spPr>
          <a:xfrm>
            <a:off x="627063" y="4577292"/>
            <a:ext cx="930275" cy="1873250"/>
          </a:xfrm>
          <a:solidFill>
            <a:schemeClr val="bg1"/>
          </a:solidFill>
          <a:ln w="28575">
            <a:solidFill>
              <a:schemeClr val="tx1"/>
            </a:solidFill>
          </a:ln>
        </p:spPr>
        <p:txBody>
          <a:bodyPr/>
          <a:lstStyle/>
          <a:p>
            <a:endParaRPr lang="en-US" dirty="0"/>
          </a:p>
        </p:txBody>
      </p:sp>
      <p:sp>
        <p:nvSpPr>
          <p:cNvPr id="54" name="Content Placeholder 18">
            <a:extLst>
              <a:ext uri="{FF2B5EF4-FFF2-40B4-BE49-F238E27FC236}">
                <a16:creationId xmlns:a16="http://schemas.microsoft.com/office/drawing/2014/main" id="{2EDCBA5A-042B-C143-84E0-B5D98FD3CF30}"/>
              </a:ext>
            </a:extLst>
          </p:cNvPr>
          <p:cNvSpPr>
            <a:spLocks noGrp="1"/>
          </p:cNvSpPr>
          <p:nvPr>
            <p:ph sz="quarter" idx="38"/>
          </p:nvPr>
        </p:nvSpPr>
        <p:spPr>
          <a:xfrm>
            <a:off x="6045729" y="4865160"/>
            <a:ext cx="4419600" cy="1873249"/>
          </a:xfrm>
          <a:solidFill>
            <a:srgbClr val="9DAD80"/>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5" name="Content Placeholder 18">
            <a:extLst>
              <a:ext uri="{FF2B5EF4-FFF2-40B4-BE49-F238E27FC236}">
                <a16:creationId xmlns:a16="http://schemas.microsoft.com/office/drawing/2014/main" id="{7FC1DEED-C7EB-DC42-A07B-312F159813B3}"/>
              </a:ext>
            </a:extLst>
          </p:cNvPr>
          <p:cNvSpPr>
            <a:spLocks noGrp="1"/>
          </p:cNvSpPr>
          <p:nvPr>
            <p:ph sz="quarter" idx="39"/>
          </p:nvPr>
        </p:nvSpPr>
        <p:spPr>
          <a:xfrm>
            <a:off x="6637867" y="5513917"/>
            <a:ext cx="3522133" cy="936625"/>
          </a:xfrm>
          <a:solidFill>
            <a:schemeClr val="bg1"/>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6" name="Content Placeholder 18">
            <a:extLst>
              <a:ext uri="{FF2B5EF4-FFF2-40B4-BE49-F238E27FC236}">
                <a16:creationId xmlns:a16="http://schemas.microsoft.com/office/drawing/2014/main" id="{63477846-AE1C-6242-A731-68A693C151B2}"/>
              </a:ext>
            </a:extLst>
          </p:cNvPr>
          <p:cNvSpPr>
            <a:spLocks noGrp="1"/>
          </p:cNvSpPr>
          <p:nvPr>
            <p:ph sz="quarter" idx="40"/>
          </p:nvPr>
        </p:nvSpPr>
        <p:spPr>
          <a:xfrm>
            <a:off x="6637867" y="4577292"/>
            <a:ext cx="3522133"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7" name="Picture Placeholder 39">
            <a:extLst>
              <a:ext uri="{FF2B5EF4-FFF2-40B4-BE49-F238E27FC236}">
                <a16:creationId xmlns:a16="http://schemas.microsoft.com/office/drawing/2014/main" id="{E60B8823-54A4-404E-994C-0CBC3AB18BF0}"/>
              </a:ext>
            </a:extLst>
          </p:cNvPr>
          <p:cNvSpPr>
            <a:spLocks noGrp="1"/>
          </p:cNvSpPr>
          <p:nvPr>
            <p:ph type="pic" sz="quarter" idx="41"/>
          </p:nvPr>
        </p:nvSpPr>
        <p:spPr>
          <a:xfrm>
            <a:off x="5707063" y="4577292"/>
            <a:ext cx="930275" cy="1873250"/>
          </a:xfrm>
          <a:solidFill>
            <a:schemeClr val="bg1"/>
          </a:solidFill>
          <a:ln w="28575">
            <a:solidFill>
              <a:schemeClr val="tx1"/>
            </a:solidFill>
          </a:ln>
        </p:spPr>
        <p:txBody>
          <a:bodyPr/>
          <a:lstStyle/>
          <a:p>
            <a:endParaRPr lang="en-US" dirty="0"/>
          </a:p>
        </p:txBody>
      </p:sp>
      <p:sp>
        <p:nvSpPr>
          <p:cNvPr id="58" name="Content Placeholder 18">
            <a:extLst>
              <a:ext uri="{FF2B5EF4-FFF2-40B4-BE49-F238E27FC236}">
                <a16:creationId xmlns:a16="http://schemas.microsoft.com/office/drawing/2014/main" id="{DF9AC607-ABF3-D146-AD2A-491B28DA68D1}"/>
              </a:ext>
            </a:extLst>
          </p:cNvPr>
          <p:cNvSpPr>
            <a:spLocks noGrp="1"/>
          </p:cNvSpPr>
          <p:nvPr>
            <p:ph sz="quarter" idx="42"/>
          </p:nvPr>
        </p:nvSpPr>
        <p:spPr>
          <a:xfrm>
            <a:off x="11193462" y="4865160"/>
            <a:ext cx="4419600" cy="1873249"/>
          </a:xfrm>
          <a:solidFill>
            <a:srgbClr val="9DAD80"/>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9" name="Content Placeholder 18">
            <a:extLst>
              <a:ext uri="{FF2B5EF4-FFF2-40B4-BE49-F238E27FC236}">
                <a16:creationId xmlns:a16="http://schemas.microsoft.com/office/drawing/2014/main" id="{FE4386BB-0DC3-424D-8D42-7D5F4FA62FCF}"/>
              </a:ext>
            </a:extLst>
          </p:cNvPr>
          <p:cNvSpPr>
            <a:spLocks noGrp="1"/>
          </p:cNvSpPr>
          <p:nvPr>
            <p:ph sz="quarter" idx="43"/>
          </p:nvPr>
        </p:nvSpPr>
        <p:spPr>
          <a:xfrm>
            <a:off x="11785600" y="5513917"/>
            <a:ext cx="3522133" cy="936625"/>
          </a:xfrm>
          <a:solidFill>
            <a:schemeClr val="bg1"/>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0" name="Content Placeholder 18">
            <a:extLst>
              <a:ext uri="{FF2B5EF4-FFF2-40B4-BE49-F238E27FC236}">
                <a16:creationId xmlns:a16="http://schemas.microsoft.com/office/drawing/2014/main" id="{01EA238D-2701-574D-8200-FD4366E4D949}"/>
              </a:ext>
            </a:extLst>
          </p:cNvPr>
          <p:cNvSpPr>
            <a:spLocks noGrp="1"/>
          </p:cNvSpPr>
          <p:nvPr>
            <p:ph sz="quarter" idx="44"/>
          </p:nvPr>
        </p:nvSpPr>
        <p:spPr>
          <a:xfrm>
            <a:off x="11785600" y="4577292"/>
            <a:ext cx="3522133"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1" name="Picture Placeholder 39">
            <a:extLst>
              <a:ext uri="{FF2B5EF4-FFF2-40B4-BE49-F238E27FC236}">
                <a16:creationId xmlns:a16="http://schemas.microsoft.com/office/drawing/2014/main" id="{E6C1A4DB-8AFC-AC49-9900-6B578B17AB5D}"/>
              </a:ext>
            </a:extLst>
          </p:cNvPr>
          <p:cNvSpPr>
            <a:spLocks noGrp="1"/>
          </p:cNvSpPr>
          <p:nvPr>
            <p:ph type="pic" sz="quarter" idx="45"/>
          </p:nvPr>
        </p:nvSpPr>
        <p:spPr>
          <a:xfrm>
            <a:off x="10854796" y="4577292"/>
            <a:ext cx="930275" cy="1873250"/>
          </a:xfrm>
          <a:solidFill>
            <a:schemeClr val="bg1"/>
          </a:solidFill>
          <a:ln w="28575">
            <a:solidFill>
              <a:schemeClr val="tx1"/>
            </a:solidFill>
          </a:ln>
        </p:spPr>
        <p:txBody>
          <a:bodyPr/>
          <a:lstStyle/>
          <a:p>
            <a:endParaRPr lang="en-US" dirty="0"/>
          </a:p>
        </p:txBody>
      </p:sp>
      <p:sp>
        <p:nvSpPr>
          <p:cNvPr id="62" name="Content Placeholder 18">
            <a:extLst>
              <a:ext uri="{FF2B5EF4-FFF2-40B4-BE49-F238E27FC236}">
                <a16:creationId xmlns:a16="http://schemas.microsoft.com/office/drawing/2014/main" id="{EED33012-EA5F-1A48-9E75-CF809F572700}"/>
              </a:ext>
            </a:extLst>
          </p:cNvPr>
          <p:cNvSpPr>
            <a:spLocks noGrp="1"/>
          </p:cNvSpPr>
          <p:nvPr>
            <p:ph sz="quarter" idx="46"/>
          </p:nvPr>
        </p:nvSpPr>
        <p:spPr>
          <a:xfrm>
            <a:off x="3471333" y="7004050"/>
            <a:ext cx="8805334" cy="936625"/>
          </a:xfrm>
          <a:solidFill>
            <a:schemeClr val="bg1"/>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151655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wo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8" name="Content Placeholder 18">
            <a:extLst>
              <a:ext uri="{FF2B5EF4-FFF2-40B4-BE49-F238E27FC236}">
                <a16:creationId xmlns:a16="http://schemas.microsoft.com/office/drawing/2014/main" id="{661F719A-842C-C449-81AE-23A4EA3E1DDE}"/>
              </a:ext>
            </a:extLst>
          </p:cNvPr>
          <p:cNvSpPr>
            <a:spLocks noGrp="1"/>
          </p:cNvSpPr>
          <p:nvPr>
            <p:ph sz="quarter" idx="39"/>
          </p:nvPr>
        </p:nvSpPr>
        <p:spPr>
          <a:xfrm>
            <a:off x="8605040" y="1551480"/>
            <a:ext cx="7076813" cy="2986654"/>
          </a:xfrm>
          <a:solidFill>
            <a:srgbClr val="9DAD80"/>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9" name="Content Placeholder 18">
            <a:extLst>
              <a:ext uri="{FF2B5EF4-FFF2-40B4-BE49-F238E27FC236}">
                <a16:creationId xmlns:a16="http://schemas.microsoft.com/office/drawing/2014/main" id="{1F18D372-1D40-1E42-AD69-26FC6381E358}"/>
              </a:ext>
            </a:extLst>
          </p:cNvPr>
          <p:cNvSpPr>
            <a:spLocks noGrp="1"/>
          </p:cNvSpPr>
          <p:nvPr>
            <p:ph sz="quarter" idx="40"/>
          </p:nvPr>
        </p:nvSpPr>
        <p:spPr>
          <a:xfrm>
            <a:off x="8571173" y="5496946"/>
            <a:ext cx="7076813" cy="2433605"/>
          </a:xfrm>
          <a:solidFill>
            <a:srgbClr val="9DAD80"/>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 name="Title 1"/>
          <p:cNvSpPr>
            <a:spLocks noGrp="1"/>
          </p:cNvSpPr>
          <p:nvPr>
            <p:ph type="title"/>
          </p:nvPr>
        </p:nvSpPr>
        <p:spPr>
          <a:xfrm>
            <a:off x="321296" y="298174"/>
            <a:ext cx="6358752" cy="900000"/>
          </a:xfrm>
        </p:spPr>
        <p:txBody>
          <a:bodyPr/>
          <a:lstStyle/>
          <a:p>
            <a:r>
              <a:rPr lang="en-GB" dirty="0"/>
              <a:t>Click to edit Master title style</a:t>
            </a:r>
            <a:endParaRPr lang="en-US" dirty="0"/>
          </a:p>
        </p:txBody>
      </p:sp>
      <p:sp>
        <p:nvSpPr>
          <p:cNvPr id="7" name="Slide Number Placeholder 6"/>
          <p:cNvSpPr>
            <a:spLocks noGrp="1"/>
          </p:cNvSpPr>
          <p:nvPr>
            <p:ph type="sldNum" sz="quarter" idx="12"/>
          </p:nvPr>
        </p:nvSpPr>
        <p:spPr/>
        <p:txBody>
          <a:bodyPr/>
          <a:lstStyle/>
          <a:p>
            <a:fld id="{DFE780DE-6944-A54F-B0F4-00AC2BA3C521}" type="slidenum">
              <a:rPr lang="en-US" smtClean="0"/>
              <a:t>‹#›</a:t>
            </a:fld>
            <a:endParaRPr lang="en-US"/>
          </a:p>
        </p:txBody>
      </p:sp>
      <p:sp>
        <p:nvSpPr>
          <p:cNvPr id="29" name="Content Placeholder 18">
            <a:extLst>
              <a:ext uri="{FF2B5EF4-FFF2-40B4-BE49-F238E27FC236}">
                <a16:creationId xmlns:a16="http://schemas.microsoft.com/office/drawing/2014/main" id="{C14A7659-9BA3-6B4F-B56A-830277F99046}"/>
              </a:ext>
            </a:extLst>
          </p:cNvPr>
          <p:cNvSpPr>
            <a:spLocks noGrp="1"/>
          </p:cNvSpPr>
          <p:nvPr>
            <p:ph sz="quarter" idx="23"/>
          </p:nvPr>
        </p:nvSpPr>
        <p:spPr>
          <a:xfrm>
            <a:off x="8266373" y="1229746"/>
            <a:ext cx="7076813" cy="2986654"/>
          </a:xfrm>
          <a:no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7" name="Content Placeholder 18">
            <a:extLst>
              <a:ext uri="{FF2B5EF4-FFF2-40B4-BE49-F238E27FC236}">
                <a16:creationId xmlns:a16="http://schemas.microsoft.com/office/drawing/2014/main" id="{AF321DF7-EEF5-D447-8A9B-CC0FB424A897}"/>
              </a:ext>
            </a:extLst>
          </p:cNvPr>
          <p:cNvSpPr>
            <a:spLocks noGrp="1"/>
          </p:cNvSpPr>
          <p:nvPr>
            <p:ph sz="quarter" idx="32"/>
          </p:nvPr>
        </p:nvSpPr>
        <p:spPr>
          <a:xfrm>
            <a:off x="1165860" y="1495885"/>
            <a:ext cx="3016674"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2" name="Content Placeholder 18">
            <a:extLst>
              <a:ext uri="{FF2B5EF4-FFF2-40B4-BE49-F238E27FC236}">
                <a16:creationId xmlns:a16="http://schemas.microsoft.com/office/drawing/2014/main" id="{F8EA8D9E-6604-F248-AA66-6BDE22521A52}"/>
              </a:ext>
            </a:extLst>
          </p:cNvPr>
          <p:cNvSpPr>
            <a:spLocks noGrp="1"/>
          </p:cNvSpPr>
          <p:nvPr>
            <p:ph sz="quarter" idx="33"/>
          </p:nvPr>
        </p:nvSpPr>
        <p:spPr>
          <a:xfrm>
            <a:off x="2131059" y="2732018"/>
            <a:ext cx="3016674"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3" name="Content Placeholder 18">
            <a:extLst>
              <a:ext uri="{FF2B5EF4-FFF2-40B4-BE49-F238E27FC236}">
                <a16:creationId xmlns:a16="http://schemas.microsoft.com/office/drawing/2014/main" id="{054539D3-AF6F-A048-A0C9-98C268D09296}"/>
              </a:ext>
            </a:extLst>
          </p:cNvPr>
          <p:cNvSpPr>
            <a:spLocks noGrp="1"/>
          </p:cNvSpPr>
          <p:nvPr>
            <p:ph sz="quarter" idx="34"/>
          </p:nvPr>
        </p:nvSpPr>
        <p:spPr>
          <a:xfrm>
            <a:off x="1165860" y="3934285"/>
            <a:ext cx="3016674"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4" name="Content Placeholder 18">
            <a:extLst>
              <a:ext uri="{FF2B5EF4-FFF2-40B4-BE49-F238E27FC236}">
                <a16:creationId xmlns:a16="http://schemas.microsoft.com/office/drawing/2014/main" id="{3790DC11-400D-8647-BD26-90658B539A02}"/>
              </a:ext>
            </a:extLst>
          </p:cNvPr>
          <p:cNvSpPr>
            <a:spLocks noGrp="1"/>
          </p:cNvSpPr>
          <p:nvPr>
            <p:ph sz="quarter" idx="35"/>
          </p:nvPr>
        </p:nvSpPr>
        <p:spPr>
          <a:xfrm>
            <a:off x="2131059" y="5170418"/>
            <a:ext cx="3016674"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5" name="Content Placeholder 18">
            <a:extLst>
              <a:ext uri="{FF2B5EF4-FFF2-40B4-BE49-F238E27FC236}">
                <a16:creationId xmlns:a16="http://schemas.microsoft.com/office/drawing/2014/main" id="{CD138084-859B-E04D-BF58-19058F3289C7}"/>
              </a:ext>
            </a:extLst>
          </p:cNvPr>
          <p:cNvSpPr>
            <a:spLocks noGrp="1"/>
          </p:cNvSpPr>
          <p:nvPr>
            <p:ph sz="quarter" idx="36"/>
          </p:nvPr>
        </p:nvSpPr>
        <p:spPr>
          <a:xfrm>
            <a:off x="1165860" y="6389618"/>
            <a:ext cx="3016674"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6" name="Content Placeholder 18">
            <a:extLst>
              <a:ext uri="{FF2B5EF4-FFF2-40B4-BE49-F238E27FC236}">
                <a16:creationId xmlns:a16="http://schemas.microsoft.com/office/drawing/2014/main" id="{1C4D0C40-F324-B94D-B662-63B43B5726FE}"/>
              </a:ext>
            </a:extLst>
          </p:cNvPr>
          <p:cNvSpPr>
            <a:spLocks noGrp="1"/>
          </p:cNvSpPr>
          <p:nvPr>
            <p:ph sz="quarter" idx="37"/>
          </p:nvPr>
        </p:nvSpPr>
        <p:spPr>
          <a:xfrm>
            <a:off x="2131059" y="7625751"/>
            <a:ext cx="3016674" cy="936625"/>
          </a:xfrm>
          <a:solidFill>
            <a:srgbClr val="D86B85"/>
          </a:solidFill>
          <a:ln w="28575">
            <a:solidFill>
              <a:schemeClr val="tx1"/>
            </a:solidFill>
          </a:ln>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7" name="Content Placeholder 18">
            <a:extLst>
              <a:ext uri="{FF2B5EF4-FFF2-40B4-BE49-F238E27FC236}">
                <a16:creationId xmlns:a16="http://schemas.microsoft.com/office/drawing/2014/main" id="{A8053A64-694B-F743-BA27-364406C3BA91}"/>
              </a:ext>
            </a:extLst>
          </p:cNvPr>
          <p:cNvSpPr>
            <a:spLocks noGrp="1"/>
          </p:cNvSpPr>
          <p:nvPr>
            <p:ph sz="quarter" idx="38"/>
          </p:nvPr>
        </p:nvSpPr>
        <p:spPr>
          <a:xfrm>
            <a:off x="8266373" y="5192146"/>
            <a:ext cx="7076813" cy="2433605"/>
          </a:xfrm>
          <a:no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Picture Placeholder 3">
            <a:extLst>
              <a:ext uri="{FF2B5EF4-FFF2-40B4-BE49-F238E27FC236}">
                <a16:creationId xmlns:a16="http://schemas.microsoft.com/office/drawing/2014/main" id="{C108E1A0-5313-EE4A-B663-08AE36F9F9A8}"/>
              </a:ext>
            </a:extLst>
          </p:cNvPr>
          <p:cNvSpPr>
            <a:spLocks noGrp="1"/>
          </p:cNvSpPr>
          <p:nvPr>
            <p:ph type="pic" sz="quarter" idx="41"/>
          </p:nvPr>
        </p:nvSpPr>
        <p:spPr>
          <a:xfrm>
            <a:off x="5519738" y="3454400"/>
            <a:ext cx="2609850" cy="5367338"/>
          </a:xfrm>
        </p:spPr>
        <p:txBody>
          <a:bodyPr/>
          <a:lstStyle/>
          <a:p>
            <a:endParaRPr lang="en-US"/>
          </a:p>
        </p:txBody>
      </p:sp>
    </p:spTree>
    <p:extLst>
      <p:ext uri="{BB962C8B-B14F-4D97-AF65-F5344CB8AC3E}">
        <p14:creationId xmlns:p14="http://schemas.microsoft.com/office/powerpoint/2010/main" val="298546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ntent with Caption">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2" name="Text Placeholder 6">
            <a:extLst>
              <a:ext uri="{FF2B5EF4-FFF2-40B4-BE49-F238E27FC236}">
                <a16:creationId xmlns:a16="http://schemas.microsoft.com/office/drawing/2014/main" id="{625DA860-73E7-9D4A-A6FC-0A396B996BF3}"/>
              </a:ext>
            </a:extLst>
          </p:cNvPr>
          <p:cNvSpPr>
            <a:spLocks noGrp="1"/>
          </p:cNvSpPr>
          <p:nvPr>
            <p:ph type="body" sz="quarter" idx="36"/>
          </p:nvPr>
        </p:nvSpPr>
        <p:spPr>
          <a:xfrm>
            <a:off x="911264" y="6087922"/>
            <a:ext cx="4778336" cy="2430649"/>
          </a:xfrm>
          <a:solidFill>
            <a:srgbClr val="9DAD80"/>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3" name="Text Placeholder 6">
            <a:extLst>
              <a:ext uri="{FF2B5EF4-FFF2-40B4-BE49-F238E27FC236}">
                <a16:creationId xmlns:a16="http://schemas.microsoft.com/office/drawing/2014/main" id="{77E88417-4003-9D43-9AC3-266C6F2019CC}"/>
              </a:ext>
            </a:extLst>
          </p:cNvPr>
          <p:cNvSpPr>
            <a:spLocks noGrp="1"/>
          </p:cNvSpPr>
          <p:nvPr>
            <p:ph type="body" sz="quarter" idx="37"/>
          </p:nvPr>
        </p:nvSpPr>
        <p:spPr>
          <a:xfrm>
            <a:off x="6770197" y="6087922"/>
            <a:ext cx="5845135" cy="2430649"/>
          </a:xfrm>
          <a:solidFill>
            <a:srgbClr val="9DAD80"/>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Slide Number Placeholder 6"/>
          <p:cNvSpPr>
            <a:spLocks noGrp="1"/>
          </p:cNvSpPr>
          <p:nvPr>
            <p:ph type="sldNum" sz="quarter" idx="12"/>
          </p:nvPr>
        </p:nvSpPr>
        <p:spPr/>
        <p:txBody>
          <a:bodyPr/>
          <a:lstStyle/>
          <a:p>
            <a:fld id="{DFE780DE-6944-A54F-B0F4-00AC2BA3C521}" type="slidenum">
              <a:rPr lang="en-US" smtClean="0"/>
              <a:t>‹#›</a:t>
            </a:fld>
            <a:endParaRPr lang="en-US"/>
          </a:p>
        </p:txBody>
      </p:sp>
      <p:sp>
        <p:nvSpPr>
          <p:cNvPr id="8" name="Title 1">
            <a:extLst>
              <a:ext uri="{FF2B5EF4-FFF2-40B4-BE49-F238E27FC236}">
                <a16:creationId xmlns:a16="http://schemas.microsoft.com/office/drawing/2014/main" id="{4887FD57-725A-A742-B8A2-BF87FB351224}"/>
              </a:ext>
            </a:extLst>
          </p:cNvPr>
          <p:cNvSpPr>
            <a:spLocks noGrp="1"/>
          </p:cNvSpPr>
          <p:nvPr>
            <p:ph type="title"/>
          </p:nvPr>
        </p:nvSpPr>
        <p:spPr>
          <a:xfrm>
            <a:off x="321296" y="298174"/>
            <a:ext cx="3336304" cy="900000"/>
          </a:xfrm>
        </p:spPr>
        <p:txBody>
          <a:bodyPr/>
          <a:lstStyle/>
          <a:p>
            <a:r>
              <a:rPr lang="en-GB" dirty="0"/>
              <a:t>Click to edit Master title style</a:t>
            </a:r>
            <a:endParaRPr lang="en-US" dirty="0"/>
          </a:p>
        </p:txBody>
      </p:sp>
      <p:sp>
        <p:nvSpPr>
          <p:cNvPr id="3" name="Picture Placeholder 2">
            <a:extLst>
              <a:ext uri="{FF2B5EF4-FFF2-40B4-BE49-F238E27FC236}">
                <a16:creationId xmlns:a16="http://schemas.microsoft.com/office/drawing/2014/main" id="{F6AECD77-003D-1D41-A7DF-404CFF077562}"/>
              </a:ext>
            </a:extLst>
          </p:cNvPr>
          <p:cNvSpPr>
            <a:spLocks noGrp="1"/>
          </p:cNvSpPr>
          <p:nvPr>
            <p:ph type="pic" sz="quarter" idx="23"/>
          </p:nvPr>
        </p:nvSpPr>
        <p:spPr>
          <a:xfrm>
            <a:off x="615950" y="1853670"/>
            <a:ext cx="3506424" cy="2749664"/>
          </a:xfrm>
          <a:ln w="28575">
            <a:solidFill>
              <a:schemeClr val="tx1"/>
            </a:solidFill>
          </a:ln>
        </p:spPr>
        <p:txBody>
          <a:bodyPr/>
          <a:lstStyle/>
          <a:p>
            <a:endParaRPr lang="en-US"/>
          </a:p>
        </p:txBody>
      </p:sp>
      <p:sp>
        <p:nvSpPr>
          <p:cNvPr id="27" name="Text Placeholder 6">
            <a:extLst>
              <a:ext uri="{FF2B5EF4-FFF2-40B4-BE49-F238E27FC236}">
                <a16:creationId xmlns:a16="http://schemas.microsoft.com/office/drawing/2014/main" id="{D4B7C6C0-E024-C247-A35B-C1EA4B7FA086}"/>
              </a:ext>
            </a:extLst>
          </p:cNvPr>
          <p:cNvSpPr>
            <a:spLocks noGrp="1"/>
          </p:cNvSpPr>
          <p:nvPr>
            <p:ph type="body" sz="quarter" idx="27"/>
          </p:nvPr>
        </p:nvSpPr>
        <p:spPr>
          <a:xfrm>
            <a:off x="606464" y="5766189"/>
            <a:ext cx="4778336" cy="2430649"/>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35" name="Text Placeholder 6">
            <a:extLst>
              <a:ext uri="{FF2B5EF4-FFF2-40B4-BE49-F238E27FC236}">
                <a16:creationId xmlns:a16="http://schemas.microsoft.com/office/drawing/2014/main" id="{08DABF3F-B664-1445-822E-A77489201A88}"/>
              </a:ext>
            </a:extLst>
          </p:cNvPr>
          <p:cNvSpPr>
            <a:spLocks noGrp="1"/>
          </p:cNvSpPr>
          <p:nvPr>
            <p:ph type="body" sz="quarter" idx="32"/>
          </p:nvPr>
        </p:nvSpPr>
        <p:spPr>
          <a:xfrm>
            <a:off x="606464" y="4603334"/>
            <a:ext cx="3506425" cy="900000"/>
          </a:xfrm>
          <a:solidFill>
            <a:srgbClr val="D86B85"/>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39" name="Picture Placeholder 2">
            <a:extLst>
              <a:ext uri="{FF2B5EF4-FFF2-40B4-BE49-F238E27FC236}">
                <a16:creationId xmlns:a16="http://schemas.microsoft.com/office/drawing/2014/main" id="{B5B7806D-8564-6440-9F47-DCED87290438}"/>
              </a:ext>
            </a:extLst>
          </p:cNvPr>
          <p:cNvSpPr>
            <a:spLocks noGrp="1"/>
          </p:cNvSpPr>
          <p:nvPr>
            <p:ph type="pic" sz="quarter" idx="33"/>
          </p:nvPr>
        </p:nvSpPr>
        <p:spPr>
          <a:xfrm>
            <a:off x="6491817" y="1853670"/>
            <a:ext cx="3506424" cy="2749664"/>
          </a:xfrm>
          <a:ln w="28575">
            <a:solidFill>
              <a:schemeClr val="tx1"/>
            </a:solidFill>
          </a:ln>
        </p:spPr>
        <p:txBody>
          <a:bodyPr/>
          <a:lstStyle/>
          <a:p>
            <a:endParaRPr lang="en-US"/>
          </a:p>
        </p:txBody>
      </p:sp>
      <p:sp>
        <p:nvSpPr>
          <p:cNvPr id="40" name="Text Placeholder 6">
            <a:extLst>
              <a:ext uri="{FF2B5EF4-FFF2-40B4-BE49-F238E27FC236}">
                <a16:creationId xmlns:a16="http://schemas.microsoft.com/office/drawing/2014/main" id="{BEE614EE-E742-5D4D-91B9-3690332F495B}"/>
              </a:ext>
            </a:extLst>
          </p:cNvPr>
          <p:cNvSpPr>
            <a:spLocks noGrp="1"/>
          </p:cNvSpPr>
          <p:nvPr>
            <p:ph type="body" sz="quarter" idx="34"/>
          </p:nvPr>
        </p:nvSpPr>
        <p:spPr>
          <a:xfrm>
            <a:off x="6482331" y="4603334"/>
            <a:ext cx="3506425" cy="900000"/>
          </a:xfrm>
          <a:solidFill>
            <a:srgbClr val="D86B85"/>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1" name="Text Placeholder 6">
            <a:extLst>
              <a:ext uri="{FF2B5EF4-FFF2-40B4-BE49-F238E27FC236}">
                <a16:creationId xmlns:a16="http://schemas.microsoft.com/office/drawing/2014/main" id="{718E6726-76F4-F14F-BD05-6C46AADABD2F}"/>
              </a:ext>
            </a:extLst>
          </p:cNvPr>
          <p:cNvSpPr>
            <a:spLocks noGrp="1"/>
          </p:cNvSpPr>
          <p:nvPr>
            <p:ph type="body" sz="quarter" idx="35"/>
          </p:nvPr>
        </p:nvSpPr>
        <p:spPr>
          <a:xfrm>
            <a:off x="6465397" y="5766189"/>
            <a:ext cx="5845135" cy="2430649"/>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4" name="Text Placeholder 6">
            <a:extLst>
              <a:ext uri="{FF2B5EF4-FFF2-40B4-BE49-F238E27FC236}">
                <a16:creationId xmlns:a16="http://schemas.microsoft.com/office/drawing/2014/main" id="{CBEF1A92-677C-AF4E-B4A3-A27740F2DF9A}"/>
              </a:ext>
            </a:extLst>
          </p:cNvPr>
          <p:cNvSpPr>
            <a:spLocks noGrp="1"/>
          </p:cNvSpPr>
          <p:nvPr>
            <p:ph type="body" sz="quarter" idx="38"/>
          </p:nvPr>
        </p:nvSpPr>
        <p:spPr>
          <a:xfrm>
            <a:off x="10681797" y="2447255"/>
            <a:ext cx="4947669" cy="1819945"/>
          </a:xfrm>
          <a:solidFill>
            <a:srgbClr val="F57F29"/>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5" name="Text Placeholder 6">
            <a:extLst>
              <a:ext uri="{FF2B5EF4-FFF2-40B4-BE49-F238E27FC236}">
                <a16:creationId xmlns:a16="http://schemas.microsoft.com/office/drawing/2014/main" id="{7279367A-4A3C-AB4A-9A0D-E4F05D1CA761}"/>
              </a:ext>
            </a:extLst>
          </p:cNvPr>
          <p:cNvSpPr>
            <a:spLocks noGrp="1"/>
          </p:cNvSpPr>
          <p:nvPr>
            <p:ph type="body" sz="quarter" idx="39"/>
          </p:nvPr>
        </p:nvSpPr>
        <p:spPr>
          <a:xfrm>
            <a:off x="10376997" y="2125522"/>
            <a:ext cx="4947669" cy="1819945"/>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27458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ontent with Caption">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2" name="Text Placeholder 6">
            <a:extLst>
              <a:ext uri="{FF2B5EF4-FFF2-40B4-BE49-F238E27FC236}">
                <a16:creationId xmlns:a16="http://schemas.microsoft.com/office/drawing/2014/main" id="{625DA860-73E7-9D4A-A6FC-0A396B996BF3}"/>
              </a:ext>
            </a:extLst>
          </p:cNvPr>
          <p:cNvSpPr>
            <a:spLocks noGrp="1"/>
          </p:cNvSpPr>
          <p:nvPr>
            <p:ph type="body" sz="quarter" idx="36"/>
          </p:nvPr>
        </p:nvSpPr>
        <p:spPr>
          <a:xfrm>
            <a:off x="1400420" y="5766190"/>
            <a:ext cx="6067180" cy="2749664"/>
          </a:xfrm>
          <a:solidFill>
            <a:srgbClr val="9DAD80"/>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3" name="Text Placeholder 6">
            <a:extLst>
              <a:ext uri="{FF2B5EF4-FFF2-40B4-BE49-F238E27FC236}">
                <a16:creationId xmlns:a16="http://schemas.microsoft.com/office/drawing/2014/main" id="{77E88417-4003-9D43-9AC3-266C6F2019CC}"/>
              </a:ext>
            </a:extLst>
          </p:cNvPr>
          <p:cNvSpPr>
            <a:spLocks noGrp="1"/>
          </p:cNvSpPr>
          <p:nvPr>
            <p:ph type="body" sz="quarter" idx="37"/>
          </p:nvPr>
        </p:nvSpPr>
        <p:spPr>
          <a:xfrm>
            <a:off x="8597086" y="5766190"/>
            <a:ext cx="6388914" cy="2749664"/>
          </a:xfrm>
          <a:solidFill>
            <a:srgbClr val="9DAD80"/>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Slide Number Placeholder 6"/>
          <p:cNvSpPr>
            <a:spLocks noGrp="1"/>
          </p:cNvSpPr>
          <p:nvPr>
            <p:ph type="sldNum" sz="quarter" idx="12"/>
          </p:nvPr>
        </p:nvSpPr>
        <p:spPr/>
        <p:txBody>
          <a:bodyPr/>
          <a:lstStyle/>
          <a:p>
            <a:fld id="{DFE780DE-6944-A54F-B0F4-00AC2BA3C521}" type="slidenum">
              <a:rPr lang="en-US" smtClean="0"/>
              <a:t>‹#›</a:t>
            </a:fld>
            <a:endParaRPr lang="en-US"/>
          </a:p>
        </p:txBody>
      </p:sp>
      <p:sp>
        <p:nvSpPr>
          <p:cNvPr id="8" name="Title 1">
            <a:extLst>
              <a:ext uri="{FF2B5EF4-FFF2-40B4-BE49-F238E27FC236}">
                <a16:creationId xmlns:a16="http://schemas.microsoft.com/office/drawing/2014/main" id="{4887FD57-725A-A742-B8A2-BF87FB351224}"/>
              </a:ext>
            </a:extLst>
          </p:cNvPr>
          <p:cNvSpPr>
            <a:spLocks noGrp="1"/>
          </p:cNvSpPr>
          <p:nvPr>
            <p:ph type="title"/>
          </p:nvPr>
        </p:nvSpPr>
        <p:spPr>
          <a:xfrm>
            <a:off x="321296" y="298174"/>
            <a:ext cx="3336304" cy="900000"/>
          </a:xfrm>
        </p:spPr>
        <p:txBody>
          <a:bodyPr/>
          <a:lstStyle/>
          <a:p>
            <a:r>
              <a:rPr lang="en-GB" dirty="0"/>
              <a:t>Click to edit Master title style</a:t>
            </a:r>
            <a:endParaRPr lang="en-US" dirty="0"/>
          </a:p>
        </p:txBody>
      </p:sp>
      <p:sp>
        <p:nvSpPr>
          <p:cNvPr id="3" name="Picture Placeholder 2">
            <a:extLst>
              <a:ext uri="{FF2B5EF4-FFF2-40B4-BE49-F238E27FC236}">
                <a16:creationId xmlns:a16="http://schemas.microsoft.com/office/drawing/2014/main" id="{F6AECD77-003D-1D41-A7DF-404CFF077562}"/>
              </a:ext>
            </a:extLst>
          </p:cNvPr>
          <p:cNvSpPr>
            <a:spLocks noGrp="1"/>
          </p:cNvSpPr>
          <p:nvPr>
            <p:ph type="pic" sz="quarter" idx="23"/>
          </p:nvPr>
        </p:nvSpPr>
        <p:spPr>
          <a:xfrm>
            <a:off x="2377017" y="1531938"/>
            <a:ext cx="3506424" cy="2749664"/>
          </a:xfrm>
          <a:ln w="28575">
            <a:solidFill>
              <a:schemeClr val="tx1"/>
            </a:solidFill>
          </a:ln>
        </p:spPr>
        <p:txBody>
          <a:bodyPr/>
          <a:lstStyle/>
          <a:p>
            <a:endParaRPr lang="en-US"/>
          </a:p>
        </p:txBody>
      </p:sp>
      <p:sp>
        <p:nvSpPr>
          <p:cNvPr id="27" name="Text Placeholder 6">
            <a:extLst>
              <a:ext uri="{FF2B5EF4-FFF2-40B4-BE49-F238E27FC236}">
                <a16:creationId xmlns:a16="http://schemas.microsoft.com/office/drawing/2014/main" id="{D4B7C6C0-E024-C247-A35B-C1EA4B7FA086}"/>
              </a:ext>
            </a:extLst>
          </p:cNvPr>
          <p:cNvSpPr>
            <a:spLocks noGrp="1"/>
          </p:cNvSpPr>
          <p:nvPr>
            <p:ph type="body" sz="quarter" idx="27"/>
          </p:nvPr>
        </p:nvSpPr>
        <p:spPr>
          <a:xfrm>
            <a:off x="1095620" y="5444457"/>
            <a:ext cx="6067180" cy="2749664"/>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35" name="Text Placeholder 6">
            <a:extLst>
              <a:ext uri="{FF2B5EF4-FFF2-40B4-BE49-F238E27FC236}">
                <a16:creationId xmlns:a16="http://schemas.microsoft.com/office/drawing/2014/main" id="{08DABF3F-B664-1445-822E-A77489201A88}"/>
              </a:ext>
            </a:extLst>
          </p:cNvPr>
          <p:cNvSpPr>
            <a:spLocks noGrp="1"/>
          </p:cNvSpPr>
          <p:nvPr>
            <p:ph type="body" sz="quarter" idx="32"/>
          </p:nvPr>
        </p:nvSpPr>
        <p:spPr>
          <a:xfrm>
            <a:off x="2367531" y="4281602"/>
            <a:ext cx="3506425" cy="900000"/>
          </a:xfrm>
          <a:solidFill>
            <a:srgbClr val="D86B85"/>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39" name="Picture Placeholder 2">
            <a:extLst>
              <a:ext uri="{FF2B5EF4-FFF2-40B4-BE49-F238E27FC236}">
                <a16:creationId xmlns:a16="http://schemas.microsoft.com/office/drawing/2014/main" id="{B5B7806D-8564-6440-9F47-DCED87290438}"/>
              </a:ext>
            </a:extLst>
          </p:cNvPr>
          <p:cNvSpPr>
            <a:spLocks noGrp="1"/>
          </p:cNvSpPr>
          <p:nvPr>
            <p:ph type="pic" sz="quarter" idx="33"/>
          </p:nvPr>
        </p:nvSpPr>
        <p:spPr>
          <a:xfrm>
            <a:off x="9723145" y="1531938"/>
            <a:ext cx="3506424" cy="2749664"/>
          </a:xfrm>
          <a:ln w="28575">
            <a:solidFill>
              <a:schemeClr val="tx1"/>
            </a:solidFill>
          </a:ln>
        </p:spPr>
        <p:txBody>
          <a:bodyPr/>
          <a:lstStyle/>
          <a:p>
            <a:endParaRPr lang="en-US"/>
          </a:p>
        </p:txBody>
      </p:sp>
      <p:sp>
        <p:nvSpPr>
          <p:cNvPr id="40" name="Text Placeholder 6">
            <a:extLst>
              <a:ext uri="{FF2B5EF4-FFF2-40B4-BE49-F238E27FC236}">
                <a16:creationId xmlns:a16="http://schemas.microsoft.com/office/drawing/2014/main" id="{BEE614EE-E742-5D4D-91B9-3690332F495B}"/>
              </a:ext>
            </a:extLst>
          </p:cNvPr>
          <p:cNvSpPr>
            <a:spLocks noGrp="1"/>
          </p:cNvSpPr>
          <p:nvPr>
            <p:ph type="body" sz="quarter" idx="34"/>
          </p:nvPr>
        </p:nvSpPr>
        <p:spPr>
          <a:xfrm>
            <a:off x="9713659" y="4281602"/>
            <a:ext cx="3506425" cy="900000"/>
          </a:xfrm>
          <a:solidFill>
            <a:srgbClr val="D86B85"/>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1" name="Text Placeholder 6">
            <a:extLst>
              <a:ext uri="{FF2B5EF4-FFF2-40B4-BE49-F238E27FC236}">
                <a16:creationId xmlns:a16="http://schemas.microsoft.com/office/drawing/2014/main" id="{718E6726-76F4-F14F-BD05-6C46AADABD2F}"/>
              </a:ext>
            </a:extLst>
          </p:cNvPr>
          <p:cNvSpPr>
            <a:spLocks noGrp="1"/>
          </p:cNvSpPr>
          <p:nvPr>
            <p:ph type="body" sz="quarter" idx="35"/>
          </p:nvPr>
        </p:nvSpPr>
        <p:spPr>
          <a:xfrm>
            <a:off x="8292286" y="5444457"/>
            <a:ext cx="6388914" cy="2749664"/>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484917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5" name="Slide Number Placeholder 4"/>
          <p:cNvSpPr>
            <a:spLocks noGrp="1"/>
          </p:cNvSpPr>
          <p:nvPr>
            <p:ph type="sldNum" sz="quarter" idx="12"/>
          </p:nvPr>
        </p:nvSpPr>
        <p:spPr/>
        <p:txBody>
          <a:bodyPr/>
          <a:lstStyle/>
          <a:p>
            <a:fld id="{DFE780DE-6944-A54F-B0F4-00AC2BA3C521}" type="slidenum">
              <a:rPr lang="en-US" smtClean="0"/>
              <a:t>‹#›</a:t>
            </a:fld>
            <a:endParaRPr lang="en-US"/>
          </a:p>
        </p:txBody>
      </p:sp>
      <p:sp>
        <p:nvSpPr>
          <p:cNvPr id="11" name="Picture Placeholder 10">
            <a:extLst>
              <a:ext uri="{FF2B5EF4-FFF2-40B4-BE49-F238E27FC236}">
                <a16:creationId xmlns:a16="http://schemas.microsoft.com/office/drawing/2014/main" id="{9FBA1A07-B3BE-4645-A48A-9FF3611C18B2}"/>
              </a:ext>
            </a:extLst>
          </p:cNvPr>
          <p:cNvSpPr>
            <a:spLocks noGrp="1"/>
          </p:cNvSpPr>
          <p:nvPr>
            <p:ph type="pic" sz="quarter" idx="15"/>
          </p:nvPr>
        </p:nvSpPr>
        <p:spPr>
          <a:xfrm>
            <a:off x="8421688" y="298450"/>
            <a:ext cx="7514604" cy="8569325"/>
          </a:xfrm>
          <a:ln w="28575">
            <a:solidFill>
              <a:schemeClr val="tx1"/>
            </a:solidFill>
          </a:ln>
        </p:spPr>
        <p:txBody>
          <a:bodyPr/>
          <a:lstStyle/>
          <a:p>
            <a:endParaRPr lang="en-US"/>
          </a:p>
        </p:txBody>
      </p:sp>
      <p:sp>
        <p:nvSpPr>
          <p:cNvPr id="9" name="Content Placeholder 8">
            <a:extLst>
              <a:ext uri="{FF2B5EF4-FFF2-40B4-BE49-F238E27FC236}">
                <a16:creationId xmlns:a16="http://schemas.microsoft.com/office/drawing/2014/main" id="{13A07D32-0025-EE4E-866F-D7C67A832139}"/>
              </a:ext>
            </a:extLst>
          </p:cNvPr>
          <p:cNvSpPr>
            <a:spLocks noGrp="1"/>
          </p:cNvSpPr>
          <p:nvPr>
            <p:ph sz="quarter" idx="14"/>
          </p:nvPr>
        </p:nvSpPr>
        <p:spPr>
          <a:xfrm>
            <a:off x="615950" y="2743200"/>
            <a:ext cx="8655050" cy="4210050"/>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 Placeholder 6">
            <a:extLst>
              <a:ext uri="{FF2B5EF4-FFF2-40B4-BE49-F238E27FC236}">
                <a16:creationId xmlns:a16="http://schemas.microsoft.com/office/drawing/2014/main" id="{9AE0CCEB-0D00-3B4E-B9AF-1E26A2487EB7}"/>
              </a:ext>
            </a:extLst>
          </p:cNvPr>
          <p:cNvSpPr>
            <a:spLocks noGrp="1"/>
          </p:cNvSpPr>
          <p:nvPr>
            <p:ph type="body" sz="quarter" idx="13"/>
          </p:nvPr>
        </p:nvSpPr>
        <p:spPr>
          <a:xfrm>
            <a:off x="320675" y="2444750"/>
            <a:ext cx="8631238" cy="4254500"/>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Picture Placeholder 14">
            <a:extLst>
              <a:ext uri="{FF2B5EF4-FFF2-40B4-BE49-F238E27FC236}">
                <a16:creationId xmlns:a16="http://schemas.microsoft.com/office/drawing/2014/main" id="{10EFE56D-DFA1-1F4C-A1F9-D7AF5877A101}"/>
              </a:ext>
            </a:extLst>
          </p:cNvPr>
          <p:cNvSpPr>
            <a:spLocks noGrp="1"/>
          </p:cNvSpPr>
          <p:nvPr>
            <p:ph type="pic" sz="quarter" idx="16"/>
          </p:nvPr>
        </p:nvSpPr>
        <p:spPr>
          <a:xfrm>
            <a:off x="15127288" y="8196263"/>
            <a:ext cx="1130300" cy="947737"/>
          </a:xfrm>
        </p:spPr>
        <p:txBody>
          <a:bodyPr/>
          <a:lstStyle/>
          <a:p>
            <a:endParaRPr lang="en-US"/>
          </a:p>
        </p:txBody>
      </p:sp>
    </p:spTree>
    <p:extLst>
      <p:ext uri="{BB962C8B-B14F-4D97-AF65-F5344CB8AC3E}">
        <p14:creationId xmlns:p14="http://schemas.microsoft.com/office/powerpoint/2010/main" val="2285141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DFE780DE-6944-A54F-B0F4-00AC2BA3C521}" type="slidenum">
              <a:rPr lang="en-US" smtClean="0"/>
              <a:t>‹#›</a:t>
            </a:fld>
            <a:endParaRPr lang="en-US"/>
          </a:p>
        </p:txBody>
      </p:sp>
      <p:sp>
        <p:nvSpPr>
          <p:cNvPr id="8" name="Title 1">
            <a:extLst>
              <a:ext uri="{FF2B5EF4-FFF2-40B4-BE49-F238E27FC236}">
                <a16:creationId xmlns:a16="http://schemas.microsoft.com/office/drawing/2014/main" id="{4887FD57-725A-A742-B8A2-BF87FB351224}"/>
              </a:ext>
            </a:extLst>
          </p:cNvPr>
          <p:cNvSpPr>
            <a:spLocks noGrp="1"/>
          </p:cNvSpPr>
          <p:nvPr>
            <p:ph type="title"/>
          </p:nvPr>
        </p:nvSpPr>
        <p:spPr>
          <a:xfrm>
            <a:off x="321296" y="298174"/>
            <a:ext cx="5590406" cy="900000"/>
          </a:xfrm>
        </p:spPr>
        <p:txBody>
          <a:bodyPr/>
          <a:lstStyle/>
          <a:p>
            <a:r>
              <a:rPr lang="en-GB" dirty="0"/>
              <a:t>Click to edit Master title style</a:t>
            </a:r>
            <a:endParaRPr lang="en-US" dirty="0"/>
          </a:p>
        </p:txBody>
      </p:sp>
      <p:sp>
        <p:nvSpPr>
          <p:cNvPr id="9" name="Content Placeholder 8">
            <a:extLst>
              <a:ext uri="{FF2B5EF4-FFF2-40B4-BE49-F238E27FC236}">
                <a16:creationId xmlns:a16="http://schemas.microsoft.com/office/drawing/2014/main" id="{8C32B053-8FBE-9242-8AD9-DB247A62B910}"/>
              </a:ext>
            </a:extLst>
          </p:cNvPr>
          <p:cNvSpPr>
            <a:spLocks noGrp="1"/>
          </p:cNvSpPr>
          <p:nvPr>
            <p:ph sz="quarter" idx="14"/>
          </p:nvPr>
        </p:nvSpPr>
        <p:spPr>
          <a:xfrm>
            <a:off x="1382738" y="3022339"/>
            <a:ext cx="7405662" cy="3649394"/>
          </a:xfrm>
          <a:solidFill>
            <a:srgbClr val="9DAD80"/>
          </a:solidFill>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6">
            <a:extLst>
              <a:ext uri="{FF2B5EF4-FFF2-40B4-BE49-F238E27FC236}">
                <a16:creationId xmlns:a16="http://schemas.microsoft.com/office/drawing/2014/main" id="{0B7FC81F-4E5B-5F48-A129-93E92D8F2C33}"/>
              </a:ext>
            </a:extLst>
          </p:cNvPr>
          <p:cNvSpPr>
            <a:spLocks noGrp="1"/>
          </p:cNvSpPr>
          <p:nvPr>
            <p:ph type="body" sz="quarter" idx="13"/>
          </p:nvPr>
        </p:nvSpPr>
        <p:spPr>
          <a:xfrm>
            <a:off x="1087463" y="2723890"/>
            <a:ext cx="7385287" cy="3687926"/>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Content Placeholder 8">
            <a:extLst>
              <a:ext uri="{FF2B5EF4-FFF2-40B4-BE49-F238E27FC236}">
                <a16:creationId xmlns:a16="http://schemas.microsoft.com/office/drawing/2014/main" id="{9BB9464D-1D10-1042-B7AC-EF752F55C11B}"/>
              </a:ext>
            </a:extLst>
          </p:cNvPr>
          <p:cNvSpPr>
            <a:spLocks noGrp="1"/>
          </p:cNvSpPr>
          <p:nvPr>
            <p:ph sz="quarter" idx="19"/>
          </p:nvPr>
        </p:nvSpPr>
        <p:spPr>
          <a:xfrm>
            <a:off x="9861760" y="1513556"/>
            <a:ext cx="4785574" cy="924844"/>
          </a:xfrm>
          <a:solidFill>
            <a:srgbClr val="9DAD80"/>
          </a:solidFill>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6" name="Text Placeholder 6">
            <a:extLst>
              <a:ext uri="{FF2B5EF4-FFF2-40B4-BE49-F238E27FC236}">
                <a16:creationId xmlns:a16="http://schemas.microsoft.com/office/drawing/2014/main" id="{4A093307-6A71-C445-9F69-086ED68BD235}"/>
              </a:ext>
            </a:extLst>
          </p:cNvPr>
          <p:cNvSpPr>
            <a:spLocks noGrp="1"/>
          </p:cNvSpPr>
          <p:nvPr>
            <p:ph type="body" sz="quarter" idx="20"/>
          </p:nvPr>
        </p:nvSpPr>
        <p:spPr>
          <a:xfrm>
            <a:off x="9566485" y="1215107"/>
            <a:ext cx="4772408" cy="934609"/>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9" name="Content Placeholder 8">
            <a:extLst>
              <a:ext uri="{FF2B5EF4-FFF2-40B4-BE49-F238E27FC236}">
                <a16:creationId xmlns:a16="http://schemas.microsoft.com/office/drawing/2014/main" id="{248E0C8A-0249-D84D-A592-5B0A2A326E2F}"/>
              </a:ext>
            </a:extLst>
          </p:cNvPr>
          <p:cNvSpPr>
            <a:spLocks noGrp="1"/>
          </p:cNvSpPr>
          <p:nvPr>
            <p:ph sz="quarter" idx="21"/>
          </p:nvPr>
        </p:nvSpPr>
        <p:spPr>
          <a:xfrm>
            <a:off x="9861760" y="3020623"/>
            <a:ext cx="4785574" cy="1229644"/>
          </a:xfrm>
          <a:solidFill>
            <a:srgbClr val="9DAD80"/>
          </a:solidFill>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0" name="Text Placeholder 6">
            <a:extLst>
              <a:ext uri="{FF2B5EF4-FFF2-40B4-BE49-F238E27FC236}">
                <a16:creationId xmlns:a16="http://schemas.microsoft.com/office/drawing/2014/main" id="{E5EB9EE2-C3E9-C949-B7A9-5373D12681B3}"/>
              </a:ext>
            </a:extLst>
          </p:cNvPr>
          <p:cNvSpPr>
            <a:spLocks noGrp="1"/>
          </p:cNvSpPr>
          <p:nvPr>
            <p:ph type="body" sz="quarter" idx="22"/>
          </p:nvPr>
        </p:nvSpPr>
        <p:spPr>
          <a:xfrm>
            <a:off x="9566485" y="2722174"/>
            <a:ext cx="4772408" cy="1242627"/>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1" name="Content Placeholder 8">
            <a:extLst>
              <a:ext uri="{FF2B5EF4-FFF2-40B4-BE49-F238E27FC236}">
                <a16:creationId xmlns:a16="http://schemas.microsoft.com/office/drawing/2014/main" id="{259BCA19-3C77-9543-A44D-2C2F54C7136D}"/>
              </a:ext>
            </a:extLst>
          </p:cNvPr>
          <p:cNvSpPr>
            <a:spLocks noGrp="1"/>
          </p:cNvSpPr>
          <p:nvPr>
            <p:ph sz="quarter" idx="23"/>
          </p:nvPr>
        </p:nvSpPr>
        <p:spPr>
          <a:xfrm>
            <a:off x="9861760" y="4866356"/>
            <a:ext cx="4785574" cy="1229644"/>
          </a:xfrm>
          <a:solidFill>
            <a:srgbClr val="9DAD80"/>
          </a:solidFill>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2" name="Text Placeholder 6">
            <a:extLst>
              <a:ext uri="{FF2B5EF4-FFF2-40B4-BE49-F238E27FC236}">
                <a16:creationId xmlns:a16="http://schemas.microsoft.com/office/drawing/2014/main" id="{4E3EAB2F-5ABD-7841-99C1-ECBE0610FBA1}"/>
              </a:ext>
            </a:extLst>
          </p:cNvPr>
          <p:cNvSpPr>
            <a:spLocks noGrp="1"/>
          </p:cNvSpPr>
          <p:nvPr>
            <p:ph type="body" sz="quarter" idx="24"/>
          </p:nvPr>
        </p:nvSpPr>
        <p:spPr>
          <a:xfrm>
            <a:off x="9566485" y="4567907"/>
            <a:ext cx="4772408" cy="1242627"/>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3" name="Content Placeholder 8">
            <a:extLst>
              <a:ext uri="{FF2B5EF4-FFF2-40B4-BE49-F238E27FC236}">
                <a16:creationId xmlns:a16="http://schemas.microsoft.com/office/drawing/2014/main" id="{DA4F7476-6CDF-9946-94D6-EA2CBE797D09}"/>
              </a:ext>
            </a:extLst>
          </p:cNvPr>
          <p:cNvSpPr>
            <a:spLocks noGrp="1"/>
          </p:cNvSpPr>
          <p:nvPr>
            <p:ph sz="quarter" idx="25"/>
          </p:nvPr>
        </p:nvSpPr>
        <p:spPr>
          <a:xfrm>
            <a:off x="9861760" y="6695156"/>
            <a:ext cx="4785574" cy="1229644"/>
          </a:xfrm>
          <a:solidFill>
            <a:srgbClr val="9DAD80"/>
          </a:solidFill>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4" name="Text Placeholder 6">
            <a:extLst>
              <a:ext uri="{FF2B5EF4-FFF2-40B4-BE49-F238E27FC236}">
                <a16:creationId xmlns:a16="http://schemas.microsoft.com/office/drawing/2014/main" id="{0F923EA2-F587-D048-BEBF-4495F2CA1F51}"/>
              </a:ext>
            </a:extLst>
          </p:cNvPr>
          <p:cNvSpPr>
            <a:spLocks noGrp="1"/>
          </p:cNvSpPr>
          <p:nvPr>
            <p:ph type="body" sz="quarter" idx="26"/>
          </p:nvPr>
        </p:nvSpPr>
        <p:spPr>
          <a:xfrm>
            <a:off x="9566485" y="6396707"/>
            <a:ext cx="4772408" cy="1242627"/>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102545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5" name="Slide Number Placeholder 4"/>
          <p:cNvSpPr>
            <a:spLocks noGrp="1"/>
          </p:cNvSpPr>
          <p:nvPr>
            <p:ph type="sldNum" sz="quarter" idx="12"/>
          </p:nvPr>
        </p:nvSpPr>
        <p:spPr/>
        <p:txBody>
          <a:bodyPr/>
          <a:lstStyle/>
          <a:p>
            <a:fld id="{DFE780DE-6944-A54F-B0F4-00AC2BA3C521}" type="slidenum">
              <a:rPr lang="en-US" smtClean="0"/>
              <a:t>‹#›</a:t>
            </a:fld>
            <a:endParaRPr lang="en-US"/>
          </a:p>
        </p:txBody>
      </p:sp>
      <p:sp>
        <p:nvSpPr>
          <p:cNvPr id="11" name="Picture Placeholder 10">
            <a:extLst>
              <a:ext uri="{FF2B5EF4-FFF2-40B4-BE49-F238E27FC236}">
                <a16:creationId xmlns:a16="http://schemas.microsoft.com/office/drawing/2014/main" id="{9FBA1A07-B3BE-4645-A48A-9FF3611C18B2}"/>
              </a:ext>
            </a:extLst>
          </p:cNvPr>
          <p:cNvSpPr>
            <a:spLocks noGrp="1"/>
          </p:cNvSpPr>
          <p:nvPr>
            <p:ph type="pic" sz="quarter" idx="15"/>
          </p:nvPr>
        </p:nvSpPr>
        <p:spPr>
          <a:xfrm>
            <a:off x="8421688" y="298450"/>
            <a:ext cx="7514604" cy="8569325"/>
          </a:xfrm>
          <a:ln w="28575">
            <a:solidFill>
              <a:schemeClr val="tx1"/>
            </a:solidFill>
          </a:ln>
        </p:spPr>
        <p:txBody>
          <a:bodyPr/>
          <a:lstStyle/>
          <a:p>
            <a:endParaRPr lang="en-US"/>
          </a:p>
        </p:txBody>
      </p:sp>
      <p:sp>
        <p:nvSpPr>
          <p:cNvPr id="9" name="Content Placeholder 8">
            <a:extLst>
              <a:ext uri="{FF2B5EF4-FFF2-40B4-BE49-F238E27FC236}">
                <a16:creationId xmlns:a16="http://schemas.microsoft.com/office/drawing/2014/main" id="{13A07D32-0025-EE4E-866F-D7C67A832139}"/>
              </a:ext>
            </a:extLst>
          </p:cNvPr>
          <p:cNvSpPr>
            <a:spLocks noGrp="1"/>
          </p:cNvSpPr>
          <p:nvPr>
            <p:ph sz="quarter" idx="14"/>
          </p:nvPr>
        </p:nvSpPr>
        <p:spPr>
          <a:xfrm>
            <a:off x="934927" y="2147777"/>
            <a:ext cx="5508403" cy="1488558"/>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 Placeholder 6">
            <a:extLst>
              <a:ext uri="{FF2B5EF4-FFF2-40B4-BE49-F238E27FC236}">
                <a16:creationId xmlns:a16="http://schemas.microsoft.com/office/drawing/2014/main" id="{9AE0CCEB-0D00-3B4E-B9AF-1E26A2487EB7}"/>
              </a:ext>
            </a:extLst>
          </p:cNvPr>
          <p:cNvSpPr>
            <a:spLocks noGrp="1"/>
          </p:cNvSpPr>
          <p:nvPr>
            <p:ph type="body" sz="quarter" idx="13"/>
          </p:nvPr>
        </p:nvSpPr>
        <p:spPr>
          <a:xfrm>
            <a:off x="639652" y="1849327"/>
            <a:ext cx="5493248" cy="1504274"/>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Content Placeholder 8">
            <a:extLst>
              <a:ext uri="{FF2B5EF4-FFF2-40B4-BE49-F238E27FC236}">
                <a16:creationId xmlns:a16="http://schemas.microsoft.com/office/drawing/2014/main" id="{80A7C31A-58E4-294E-BB87-6B6F3BA991E2}"/>
              </a:ext>
            </a:extLst>
          </p:cNvPr>
          <p:cNvSpPr>
            <a:spLocks noGrp="1"/>
          </p:cNvSpPr>
          <p:nvPr>
            <p:ph sz="quarter" idx="16"/>
          </p:nvPr>
        </p:nvSpPr>
        <p:spPr>
          <a:xfrm>
            <a:off x="934927" y="4274289"/>
            <a:ext cx="5508403" cy="1488558"/>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6">
            <a:extLst>
              <a:ext uri="{FF2B5EF4-FFF2-40B4-BE49-F238E27FC236}">
                <a16:creationId xmlns:a16="http://schemas.microsoft.com/office/drawing/2014/main" id="{75BBAE05-FFA0-7B4A-BB7F-0E6CBEA28212}"/>
              </a:ext>
            </a:extLst>
          </p:cNvPr>
          <p:cNvSpPr>
            <a:spLocks noGrp="1"/>
          </p:cNvSpPr>
          <p:nvPr>
            <p:ph type="body" sz="quarter" idx="17"/>
          </p:nvPr>
        </p:nvSpPr>
        <p:spPr>
          <a:xfrm>
            <a:off x="639652" y="3975839"/>
            <a:ext cx="5493248" cy="1504274"/>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Content Placeholder 8">
            <a:extLst>
              <a:ext uri="{FF2B5EF4-FFF2-40B4-BE49-F238E27FC236}">
                <a16:creationId xmlns:a16="http://schemas.microsoft.com/office/drawing/2014/main" id="{7A75E31B-0247-F340-A57A-02058805E3F7}"/>
              </a:ext>
            </a:extLst>
          </p:cNvPr>
          <p:cNvSpPr>
            <a:spLocks noGrp="1"/>
          </p:cNvSpPr>
          <p:nvPr>
            <p:ph sz="quarter" idx="18"/>
          </p:nvPr>
        </p:nvSpPr>
        <p:spPr>
          <a:xfrm>
            <a:off x="934927" y="6400800"/>
            <a:ext cx="5508403" cy="1488558"/>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Text Placeholder 6">
            <a:extLst>
              <a:ext uri="{FF2B5EF4-FFF2-40B4-BE49-F238E27FC236}">
                <a16:creationId xmlns:a16="http://schemas.microsoft.com/office/drawing/2014/main" id="{EFF153A4-CDCF-A14A-A7B0-E01C4DEBA2CA}"/>
              </a:ext>
            </a:extLst>
          </p:cNvPr>
          <p:cNvSpPr>
            <a:spLocks noGrp="1"/>
          </p:cNvSpPr>
          <p:nvPr>
            <p:ph type="body" sz="quarter" idx="19"/>
          </p:nvPr>
        </p:nvSpPr>
        <p:spPr>
          <a:xfrm>
            <a:off x="639652" y="6102350"/>
            <a:ext cx="5493248" cy="1504274"/>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4" name="Text Placeholder 6">
            <a:extLst>
              <a:ext uri="{FF2B5EF4-FFF2-40B4-BE49-F238E27FC236}">
                <a16:creationId xmlns:a16="http://schemas.microsoft.com/office/drawing/2014/main" id="{154C0643-5CC8-5241-AAB8-5F0102F6899D}"/>
              </a:ext>
            </a:extLst>
          </p:cNvPr>
          <p:cNvSpPr>
            <a:spLocks noGrp="1"/>
          </p:cNvSpPr>
          <p:nvPr>
            <p:ph type="body" sz="quarter" idx="20"/>
          </p:nvPr>
        </p:nvSpPr>
        <p:spPr>
          <a:xfrm>
            <a:off x="8422685" y="7739764"/>
            <a:ext cx="4421445" cy="1105786"/>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830451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itle Only">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DFE780DE-6944-A54F-B0F4-00AC2BA3C521}" type="slidenum">
              <a:rPr lang="en-US" smtClean="0"/>
              <a:t>‹#›</a:t>
            </a:fld>
            <a:endParaRPr lang="en-US"/>
          </a:p>
        </p:txBody>
      </p:sp>
      <p:sp>
        <p:nvSpPr>
          <p:cNvPr id="11" name="Picture Placeholder 10">
            <a:extLst>
              <a:ext uri="{FF2B5EF4-FFF2-40B4-BE49-F238E27FC236}">
                <a16:creationId xmlns:a16="http://schemas.microsoft.com/office/drawing/2014/main" id="{9FBA1A07-B3BE-4645-A48A-9FF3611C18B2}"/>
              </a:ext>
            </a:extLst>
          </p:cNvPr>
          <p:cNvSpPr>
            <a:spLocks noGrp="1"/>
          </p:cNvSpPr>
          <p:nvPr>
            <p:ph type="pic" sz="quarter" idx="15"/>
          </p:nvPr>
        </p:nvSpPr>
        <p:spPr>
          <a:xfrm>
            <a:off x="8421688" y="298450"/>
            <a:ext cx="7514604" cy="8569325"/>
          </a:xfrm>
          <a:ln w="28575">
            <a:solidFill>
              <a:schemeClr val="tx1"/>
            </a:solidFill>
          </a:ln>
        </p:spPr>
        <p:txBody>
          <a:bodyPr/>
          <a:lstStyle/>
          <a:p>
            <a:endParaRPr lang="en-US"/>
          </a:p>
        </p:txBody>
      </p:sp>
      <p:sp>
        <p:nvSpPr>
          <p:cNvPr id="9" name="Content Placeholder 8">
            <a:extLst>
              <a:ext uri="{FF2B5EF4-FFF2-40B4-BE49-F238E27FC236}">
                <a16:creationId xmlns:a16="http://schemas.microsoft.com/office/drawing/2014/main" id="{13A07D32-0025-EE4E-866F-D7C67A832139}"/>
              </a:ext>
            </a:extLst>
          </p:cNvPr>
          <p:cNvSpPr>
            <a:spLocks noGrp="1"/>
          </p:cNvSpPr>
          <p:nvPr>
            <p:ph sz="quarter" idx="14"/>
          </p:nvPr>
        </p:nvSpPr>
        <p:spPr>
          <a:xfrm>
            <a:off x="934928" y="1865044"/>
            <a:ext cx="3509482" cy="1472842"/>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 Placeholder 6">
            <a:extLst>
              <a:ext uri="{FF2B5EF4-FFF2-40B4-BE49-F238E27FC236}">
                <a16:creationId xmlns:a16="http://schemas.microsoft.com/office/drawing/2014/main" id="{9AE0CCEB-0D00-3B4E-B9AF-1E26A2487EB7}"/>
              </a:ext>
            </a:extLst>
          </p:cNvPr>
          <p:cNvSpPr>
            <a:spLocks noGrp="1"/>
          </p:cNvSpPr>
          <p:nvPr>
            <p:ph type="body" sz="quarter" idx="13"/>
          </p:nvPr>
        </p:nvSpPr>
        <p:spPr>
          <a:xfrm>
            <a:off x="639652" y="1566594"/>
            <a:ext cx="3499827" cy="1488392"/>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 name="Title 1"/>
          <p:cNvSpPr>
            <a:spLocks noGrp="1"/>
          </p:cNvSpPr>
          <p:nvPr>
            <p:ph type="title"/>
          </p:nvPr>
        </p:nvSpPr>
        <p:spPr>
          <a:xfrm>
            <a:off x="321296" y="298174"/>
            <a:ext cx="8610053" cy="900000"/>
          </a:xfrm>
        </p:spPr>
        <p:txBody>
          <a:bodyPr/>
          <a:lstStyle/>
          <a:p>
            <a:r>
              <a:rPr lang="en-GB" dirty="0"/>
              <a:t>Click to edit Master title style</a:t>
            </a:r>
            <a:endParaRPr lang="en-US" dirty="0"/>
          </a:p>
        </p:txBody>
      </p:sp>
      <p:sp>
        <p:nvSpPr>
          <p:cNvPr id="12" name="Content Placeholder 8">
            <a:extLst>
              <a:ext uri="{FF2B5EF4-FFF2-40B4-BE49-F238E27FC236}">
                <a16:creationId xmlns:a16="http://schemas.microsoft.com/office/drawing/2014/main" id="{7A75E31B-0247-F340-A57A-02058805E3F7}"/>
              </a:ext>
            </a:extLst>
          </p:cNvPr>
          <p:cNvSpPr>
            <a:spLocks noGrp="1"/>
          </p:cNvSpPr>
          <p:nvPr>
            <p:ph sz="quarter" idx="18"/>
          </p:nvPr>
        </p:nvSpPr>
        <p:spPr>
          <a:xfrm>
            <a:off x="934926" y="6104564"/>
            <a:ext cx="7677445" cy="2422747"/>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Text Placeholder 6">
            <a:extLst>
              <a:ext uri="{FF2B5EF4-FFF2-40B4-BE49-F238E27FC236}">
                <a16:creationId xmlns:a16="http://schemas.microsoft.com/office/drawing/2014/main" id="{EFF153A4-CDCF-A14A-A7B0-E01C4DEBA2CA}"/>
              </a:ext>
            </a:extLst>
          </p:cNvPr>
          <p:cNvSpPr>
            <a:spLocks noGrp="1"/>
          </p:cNvSpPr>
          <p:nvPr>
            <p:ph type="body" sz="quarter" idx="19"/>
          </p:nvPr>
        </p:nvSpPr>
        <p:spPr>
          <a:xfrm>
            <a:off x="639651" y="5806115"/>
            <a:ext cx="7656322" cy="2448326"/>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Content Placeholder 8">
            <a:extLst>
              <a:ext uri="{FF2B5EF4-FFF2-40B4-BE49-F238E27FC236}">
                <a16:creationId xmlns:a16="http://schemas.microsoft.com/office/drawing/2014/main" id="{97F29DF0-EFAB-3C45-82FC-06CBA0CD1A2A}"/>
              </a:ext>
            </a:extLst>
          </p:cNvPr>
          <p:cNvSpPr>
            <a:spLocks noGrp="1"/>
          </p:cNvSpPr>
          <p:nvPr>
            <p:ph sz="quarter" idx="20"/>
          </p:nvPr>
        </p:nvSpPr>
        <p:spPr>
          <a:xfrm>
            <a:off x="934928" y="3991556"/>
            <a:ext cx="3509482" cy="1472842"/>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6" name="Text Placeholder 6">
            <a:extLst>
              <a:ext uri="{FF2B5EF4-FFF2-40B4-BE49-F238E27FC236}">
                <a16:creationId xmlns:a16="http://schemas.microsoft.com/office/drawing/2014/main" id="{A8633526-D5F9-BC4E-BE77-65445BC4BF79}"/>
              </a:ext>
            </a:extLst>
          </p:cNvPr>
          <p:cNvSpPr>
            <a:spLocks noGrp="1"/>
          </p:cNvSpPr>
          <p:nvPr>
            <p:ph type="body" sz="quarter" idx="21"/>
          </p:nvPr>
        </p:nvSpPr>
        <p:spPr>
          <a:xfrm>
            <a:off x="639652" y="3693106"/>
            <a:ext cx="3499827" cy="1488392"/>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7" name="Content Placeholder 8">
            <a:extLst>
              <a:ext uri="{FF2B5EF4-FFF2-40B4-BE49-F238E27FC236}">
                <a16:creationId xmlns:a16="http://schemas.microsoft.com/office/drawing/2014/main" id="{658BCFE8-2D10-7141-87D4-FF9A9A018F4F}"/>
              </a:ext>
            </a:extLst>
          </p:cNvPr>
          <p:cNvSpPr>
            <a:spLocks noGrp="1"/>
          </p:cNvSpPr>
          <p:nvPr>
            <p:ph sz="quarter" idx="22"/>
          </p:nvPr>
        </p:nvSpPr>
        <p:spPr>
          <a:xfrm>
            <a:off x="5081626" y="1865044"/>
            <a:ext cx="3509482" cy="1472842"/>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8" name="Text Placeholder 6">
            <a:extLst>
              <a:ext uri="{FF2B5EF4-FFF2-40B4-BE49-F238E27FC236}">
                <a16:creationId xmlns:a16="http://schemas.microsoft.com/office/drawing/2014/main" id="{73C79558-0909-9D47-9868-0685C24068C6}"/>
              </a:ext>
            </a:extLst>
          </p:cNvPr>
          <p:cNvSpPr>
            <a:spLocks noGrp="1"/>
          </p:cNvSpPr>
          <p:nvPr>
            <p:ph type="body" sz="quarter" idx="23"/>
          </p:nvPr>
        </p:nvSpPr>
        <p:spPr>
          <a:xfrm>
            <a:off x="4786350" y="1566594"/>
            <a:ext cx="3499827" cy="1488392"/>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9" name="Content Placeholder 8">
            <a:extLst>
              <a:ext uri="{FF2B5EF4-FFF2-40B4-BE49-F238E27FC236}">
                <a16:creationId xmlns:a16="http://schemas.microsoft.com/office/drawing/2014/main" id="{7D0CB07E-46BE-EA49-8B28-CBD9F010A6D5}"/>
              </a:ext>
            </a:extLst>
          </p:cNvPr>
          <p:cNvSpPr>
            <a:spLocks noGrp="1"/>
          </p:cNvSpPr>
          <p:nvPr>
            <p:ph sz="quarter" idx="24"/>
          </p:nvPr>
        </p:nvSpPr>
        <p:spPr>
          <a:xfrm>
            <a:off x="5081626" y="3991556"/>
            <a:ext cx="3509482" cy="1472842"/>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0" name="Text Placeholder 6">
            <a:extLst>
              <a:ext uri="{FF2B5EF4-FFF2-40B4-BE49-F238E27FC236}">
                <a16:creationId xmlns:a16="http://schemas.microsoft.com/office/drawing/2014/main" id="{37910AAB-B08E-4241-B108-5E0FFC46C495}"/>
              </a:ext>
            </a:extLst>
          </p:cNvPr>
          <p:cNvSpPr>
            <a:spLocks noGrp="1"/>
          </p:cNvSpPr>
          <p:nvPr>
            <p:ph type="body" sz="quarter" idx="25"/>
          </p:nvPr>
        </p:nvSpPr>
        <p:spPr>
          <a:xfrm>
            <a:off x="4786350" y="3693106"/>
            <a:ext cx="3499827" cy="1488392"/>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682301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ontent with Caption">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DFE780DE-6944-A54F-B0F4-00AC2BA3C521}" type="slidenum">
              <a:rPr lang="en-US" smtClean="0"/>
              <a:t>‹#›</a:t>
            </a:fld>
            <a:endParaRPr lang="en-US"/>
          </a:p>
        </p:txBody>
      </p:sp>
      <p:sp>
        <p:nvSpPr>
          <p:cNvPr id="8" name="Title 1">
            <a:extLst>
              <a:ext uri="{FF2B5EF4-FFF2-40B4-BE49-F238E27FC236}">
                <a16:creationId xmlns:a16="http://schemas.microsoft.com/office/drawing/2014/main" id="{4887FD57-725A-A742-B8A2-BF87FB351224}"/>
              </a:ext>
            </a:extLst>
          </p:cNvPr>
          <p:cNvSpPr>
            <a:spLocks noGrp="1"/>
          </p:cNvSpPr>
          <p:nvPr>
            <p:ph type="title"/>
          </p:nvPr>
        </p:nvSpPr>
        <p:spPr>
          <a:xfrm>
            <a:off x="321296" y="298174"/>
            <a:ext cx="5590406" cy="900000"/>
          </a:xfrm>
        </p:spPr>
        <p:txBody>
          <a:bodyPr/>
          <a:lstStyle/>
          <a:p>
            <a:r>
              <a:rPr lang="en-GB" dirty="0"/>
              <a:t>Click to edit Master title style</a:t>
            </a:r>
            <a:endParaRPr lang="en-US" dirty="0"/>
          </a:p>
        </p:txBody>
      </p:sp>
      <p:sp>
        <p:nvSpPr>
          <p:cNvPr id="11" name="Content Placeholder 8">
            <a:extLst>
              <a:ext uri="{FF2B5EF4-FFF2-40B4-BE49-F238E27FC236}">
                <a16:creationId xmlns:a16="http://schemas.microsoft.com/office/drawing/2014/main" id="{8CA9FDB8-896D-4247-AD8B-5423C242E8E6}"/>
              </a:ext>
            </a:extLst>
          </p:cNvPr>
          <p:cNvSpPr>
            <a:spLocks noGrp="1"/>
          </p:cNvSpPr>
          <p:nvPr>
            <p:ph sz="quarter" idx="15"/>
          </p:nvPr>
        </p:nvSpPr>
        <p:spPr>
          <a:xfrm>
            <a:off x="1806059" y="2444749"/>
            <a:ext cx="3531486" cy="900001"/>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Text Placeholder 6">
            <a:extLst>
              <a:ext uri="{FF2B5EF4-FFF2-40B4-BE49-F238E27FC236}">
                <a16:creationId xmlns:a16="http://schemas.microsoft.com/office/drawing/2014/main" id="{CB2DB191-227A-7C42-806D-E22E8E470A90}"/>
              </a:ext>
            </a:extLst>
          </p:cNvPr>
          <p:cNvSpPr>
            <a:spLocks noGrp="1"/>
          </p:cNvSpPr>
          <p:nvPr>
            <p:ph type="body" sz="quarter" idx="16"/>
          </p:nvPr>
        </p:nvSpPr>
        <p:spPr>
          <a:xfrm>
            <a:off x="1510784" y="2146300"/>
            <a:ext cx="3521770" cy="909503"/>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Content Placeholder 8">
            <a:extLst>
              <a:ext uri="{FF2B5EF4-FFF2-40B4-BE49-F238E27FC236}">
                <a16:creationId xmlns:a16="http://schemas.microsoft.com/office/drawing/2014/main" id="{B6FC7C80-FE25-7E43-88C5-AB03D806B15B}"/>
              </a:ext>
            </a:extLst>
          </p:cNvPr>
          <p:cNvSpPr>
            <a:spLocks noGrp="1"/>
          </p:cNvSpPr>
          <p:nvPr>
            <p:ph sz="quarter" idx="21"/>
          </p:nvPr>
        </p:nvSpPr>
        <p:spPr>
          <a:xfrm>
            <a:off x="6121916" y="2438518"/>
            <a:ext cx="8624888" cy="5046877"/>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8" name="Text Placeholder 6">
            <a:extLst>
              <a:ext uri="{FF2B5EF4-FFF2-40B4-BE49-F238E27FC236}">
                <a16:creationId xmlns:a16="http://schemas.microsoft.com/office/drawing/2014/main" id="{35504BE5-A0A5-D246-8255-95D0E0DD79CF}"/>
              </a:ext>
            </a:extLst>
          </p:cNvPr>
          <p:cNvSpPr>
            <a:spLocks noGrp="1"/>
          </p:cNvSpPr>
          <p:nvPr>
            <p:ph type="body" sz="quarter" idx="22"/>
          </p:nvPr>
        </p:nvSpPr>
        <p:spPr>
          <a:xfrm>
            <a:off x="5826641" y="2140068"/>
            <a:ext cx="8601159" cy="5100163"/>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9" name="Content Placeholder 8">
            <a:extLst>
              <a:ext uri="{FF2B5EF4-FFF2-40B4-BE49-F238E27FC236}">
                <a16:creationId xmlns:a16="http://schemas.microsoft.com/office/drawing/2014/main" id="{DFC045B0-FE97-0E46-9783-31B3F6B3899E}"/>
              </a:ext>
            </a:extLst>
          </p:cNvPr>
          <p:cNvSpPr>
            <a:spLocks noGrp="1"/>
          </p:cNvSpPr>
          <p:nvPr>
            <p:ph sz="quarter" idx="23"/>
          </p:nvPr>
        </p:nvSpPr>
        <p:spPr>
          <a:xfrm>
            <a:off x="1806059" y="5209214"/>
            <a:ext cx="3531486" cy="900001"/>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0" name="Text Placeholder 6">
            <a:extLst>
              <a:ext uri="{FF2B5EF4-FFF2-40B4-BE49-F238E27FC236}">
                <a16:creationId xmlns:a16="http://schemas.microsoft.com/office/drawing/2014/main" id="{C6209745-3B85-7D46-906B-E9FE2FBA9081}"/>
              </a:ext>
            </a:extLst>
          </p:cNvPr>
          <p:cNvSpPr>
            <a:spLocks noGrp="1"/>
          </p:cNvSpPr>
          <p:nvPr>
            <p:ph type="body" sz="quarter" idx="24"/>
          </p:nvPr>
        </p:nvSpPr>
        <p:spPr>
          <a:xfrm>
            <a:off x="1510784" y="4910765"/>
            <a:ext cx="3521770" cy="909503"/>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Picture Placeholder 2">
            <a:extLst>
              <a:ext uri="{FF2B5EF4-FFF2-40B4-BE49-F238E27FC236}">
                <a16:creationId xmlns:a16="http://schemas.microsoft.com/office/drawing/2014/main" id="{15B67828-4507-624F-BAD4-F32DF6F00147}"/>
              </a:ext>
            </a:extLst>
          </p:cNvPr>
          <p:cNvSpPr>
            <a:spLocks noGrp="1"/>
          </p:cNvSpPr>
          <p:nvPr>
            <p:ph type="pic" sz="quarter" idx="25"/>
          </p:nvPr>
        </p:nvSpPr>
        <p:spPr>
          <a:xfrm>
            <a:off x="3997325" y="3622048"/>
            <a:ext cx="1339850" cy="1141412"/>
          </a:xfrm>
        </p:spPr>
        <p:txBody>
          <a:bodyPr/>
          <a:lstStyle/>
          <a:p>
            <a:endParaRPr lang="en-US"/>
          </a:p>
        </p:txBody>
      </p:sp>
      <p:sp>
        <p:nvSpPr>
          <p:cNvPr id="21" name="Picture Placeholder 2">
            <a:extLst>
              <a:ext uri="{FF2B5EF4-FFF2-40B4-BE49-F238E27FC236}">
                <a16:creationId xmlns:a16="http://schemas.microsoft.com/office/drawing/2014/main" id="{704D9FEC-5D8D-8E4B-8A58-68D79F405F1A}"/>
              </a:ext>
            </a:extLst>
          </p:cNvPr>
          <p:cNvSpPr>
            <a:spLocks noGrp="1"/>
          </p:cNvSpPr>
          <p:nvPr>
            <p:ph type="pic" sz="quarter" idx="26"/>
          </p:nvPr>
        </p:nvSpPr>
        <p:spPr>
          <a:xfrm>
            <a:off x="3997325" y="6343983"/>
            <a:ext cx="1339850" cy="1141412"/>
          </a:xfrm>
        </p:spPr>
        <p:txBody>
          <a:bodyPr/>
          <a:lstStyle/>
          <a:p>
            <a:endParaRPr lang="en-US"/>
          </a:p>
        </p:txBody>
      </p:sp>
    </p:spTree>
    <p:extLst>
      <p:ext uri="{BB962C8B-B14F-4D97-AF65-F5344CB8AC3E}">
        <p14:creationId xmlns:p14="http://schemas.microsoft.com/office/powerpoint/2010/main" val="322509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FE780DE-6944-A54F-B0F4-00AC2BA3C521}" type="slidenum">
              <a:rPr lang="en-US" smtClean="0"/>
              <a:t>‹#›</a:t>
            </a:fld>
            <a:endParaRPr lang="en-US"/>
          </a:p>
        </p:txBody>
      </p:sp>
      <p:sp>
        <p:nvSpPr>
          <p:cNvPr id="5" name="Title 1">
            <a:extLst>
              <a:ext uri="{FF2B5EF4-FFF2-40B4-BE49-F238E27FC236}">
                <a16:creationId xmlns:a16="http://schemas.microsoft.com/office/drawing/2014/main" id="{88008BE0-9D65-B046-9866-35AB1A108904}"/>
              </a:ext>
            </a:extLst>
          </p:cNvPr>
          <p:cNvSpPr>
            <a:spLocks noGrp="1"/>
          </p:cNvSpPr>
          <p:nvPr>
            <p:ph type="title"/>
          </p:nvPr>
        </p:nvSpPr>
        <p:spPr>
          <a:xfrm>
            <a:off x="321296" y="298174"/>
            <a:ext cx="5590406" cy="900000"/>
          </a:xfrm>
        </p:spPr>
        <p:txBody>
          <a:bodyPr/>
          <a:lstStyle/>
          <a:p>
            <a:r>
              <a:rPr lang="en-GB" dirty="0"/>
              <a:t>Click to edit Master title style</a:t>
            </a:r>
            <a:endParaRPr lang="en-US" dirty="0"/>
          </a:p>
        </p:txBody>
      </p:sp>
      <p:sp>
        <p:nvSpPr>
          <p:cNvPr id="6" name="Content Placeholder 8">
            <a:extLst>
              <a:ext uri="{FF2B5EF4-FFF2-40B4-BE49-F238E27FC236}">
                <a16:creationId xmlns:a16="http://schemas.microsoft.com/office/drawing/2014/main" id="{A4EBD0C2-4419-9449-A1D5-F29981D95665}"/>
              </a:ext>
            </a:extLst>
          </p:cNvPr>
          <p:cNvSpPr>
            <a:spLocks noGrp="1"/>
          </p:cNvSpPr>
          <p:nvPr>
            <p:ph sz="quarter" idx="14"/>
          </p:nvPr>
        </p:nvSpPr>
        <p:spPr>
          <a:xfrm>
            <a:off x="9547299" y="1233376"/>
            <a:ext cx="6061296" cy="2700671"/>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 Placeholder 6">
            <a:extLst>
              <a:ext uri="{FF2B5EF4-FFF2-40B4-BE49-F238E27FC236}">
                <a16:creationId xmlns:a16="http://schemas.microsoft.com/office/drawing/2014/main" id="{7DBAF860-CEFB-BA48-9AA0-7BC9675B1957}"/>
              </a:ext>
            </a:extLst>
          </p:cNvPr>
          <p:cNvSpPr>
            <a:spLocks noGrp="1"/>
          </p:cNvSpPr>
          <p:nvPr>
            <p:ph type="body" sz="quarter" idx="13"/>
          </p:nvPr>
        </p:nvSpPr>
        <p:spPr>
          <a:xfrm>
            <a:off x="9252024" y="934926"/>
            <a:ext cx="6044620" cy="2729185"/>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Content Placeholder 8">
            <a:extLst>
              <a:ext uri="{FF2B5EF4-FFF2-40B4-BE49-F238E27FC236}">
                <a16:creationId xmlns:a16="http://schemas.microsoft.com/office/drawing/2014/main" id="{71B94ACD-ECA2-C44E-83D5-00E9E6D058BF}"/>
              </a:ext>
            </a:extLst>
          </p:cNvPr>
          <p:cNvSpPr>
            <a:spLocks noGrp="1"/>
          </p:cNvSpPr>
          <p:nvPr>
            <p:ph sz="quarter" idx="15"/>
          </p:nvPr>
        </p:nvSpPr>
        <p:spPr>
          <a:xfrm>
            <a:off x="9547299" y="4574216"/>
            <a:ext cx="6061296" cy="3336408"/>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Text Placeholder 6">
            <a:extLst>
              <a:ext uri="{FF2B5EF4-FFF2-40B4-BE49-F238E27FC236}">
                <a16:creationId xmlns:a16="http://schemas.microsoft.com/office/drawing/2014/main" id="{0A2365B6-54CE-4B44-BC64-0E6C67F226D6}"/>
              </a:ext>
            </a:extLst>
          </p:cNvPr>
          <p:cNvSpPr>
            <a:spLocks noGrp="1"/>
          </p:cNvSpPr>
          <p:nvPr>
            <p:ph type="body" sz="quarter" idx="16"/>
          </p:nvPr>
        </p:nvSpPr>
        <p:spPr>
          <a:xfrm>
            <a:off x="9252024" y="4275766"/>
            <a:ext cx="6044620" cy="3371634"/>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10">
            <a:extLst>
              <a:ext uri="{FF2B5EF4-FFF2-40B4-BE49-F238E27FC236}">
                <a16:creationId xmlns:a16="http://schemas.microsoft.com/office/drawing/2014/main" id="{EE5C46C4-D1A8-854C-A060-27D7EF350702}"/>
              </a:ext>
            </a:extLst>
          </p:cNvPr>
          <p:cNvSpPr>
            <a:spLocks noGrp="1"/>
          </p:cNvSpPr>
          <p:nvPr>
            <p:ph type="body" sz="quarter" idx="17"/>
          </p:nvPr>
        </p:nvSpPr>
        <p:spPr>
          <a:xfrm>
            <a:off x="531813" y="5507038"/>
            <a:ext cx="5380037" cy="26892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842525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ontent with Caption">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DFE780DE-6944-A54F-B0F4-00AC2BA3C521}" type="slidenum">
              <a:rPr lang="en-US" smtClean="0"/>
              <a:t>‹#›</a:t>
            </a:fld>
            <a:endParaRPr lang="en-US"/>
          </a:p>
        </p:txBody>
      </p:sp>
      <p:sp>
        <p:nvSpPr>
          <p:cNvPr id="8" name="Title 1">
            <a:extLst>
              <a:ext uri="{FF2B5EF4-FFF2-40B4-BE49-F238E27FC236}">
                <a16:creationId xmlns:a16="http://schemas.microsoft.com/office/drawing/2014/main" id="{4887FD57-725A-A742-B8A2-BF87FB351224}"/>
              </a:ext>
            </a:extLst>
          </p:cNvPr>
          <p:cNvSpPr>
            <a:spLocks noGrp="1"/>
          </p:cNvSpPr>
          <p:nvPr>
            <p:ph type="title"/>
          </p:nvPr>
        </p:nvSpPr>
        <p:spPr>
          <a:xfrm>
            <a:off x="321296" y="298174"/>
            <a:ext cx="5590406" cy="900000"/>
          </a:xfrm>
        </p:spPr>
        <p:txBody>
          <a:bodyPr/>
          <a:lstStyle/>
          <a:p>
            <a:r>
              <a:rPr lang="en-GB" dirty="0"/>
              <a:t>Click to edit Master title style</a:t>
            </a:r>
            <a:endParaRPr lang="en-US" dirty="0"/>
          </a:p>
        </p:txBody>
      </p:sp>
      <p:sp>
        <p:nvSpPr>
          <p:cNvPr id="11" name="Content Placeholder 8">
            <a:extLst>
              <a:ext uri="{FF2B5EF4-FFF2-40B4-BE49-F238E27FC236}">
                <a16:creationId xmlns:a16="http://schemas.microsoft.com/office/drawing/2014/main" id="{8CA9FDB8-896D-4247-AD8B-5423C242E8E6}"/>
              </a:ext>
            </a:extLst>
          </p:cNvPr>
          <p:cNvSpPr>
            <a:spLocks noGrp="1"/>
          </p:cNvSpPr>
          <p:nvPr>
            <p:ph sz="quarter" idx="15"/>
          </p:nvPr>
        </p:nvSpPr>
        <p:spPr>
          <a:xfrm>
            <a:off x="912924" y="2112095"/>
            <a:ext cx="3807931" cy="6084744"/>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Text Placeholder 6">
            <a:extLst>
              <a:ext uri="{FF2B5EF4-FFF2-40B4-BE49-F238E27FC236}">
                <a16:creationId xmlns:a16="http://schemas.microsoft.com/office/drawing/2014/main" id="{CB2DB191-227A-7C42-806D-E22E8E470A90}"/>
              </a:ext>
            </a:extLst>
          </p:cNvPr>
          <p:cNvSpPr>
            <a:spLocks noGrp="1"/>
          </p:cNvSpPr>
          <p:nvPr>
            <p:ph type="body" sz="quarter" idx="16"/>
          </p:nvPr>
        </p:nvSpPr>
        <p:spPr>
          <a:xfrm>
            <a:off x="617650" y="1813646"/>
            <a:ext cx="3797454" cy="6148985"/>
          </a:xfrm>
          <a:solidFill>
            <a:schemeClr val="bg1"/>
          </a:solidFill>
          <a:ln w="28575">
            <a:solidFill>
              <a:schemeClr val="tx1"/>
            </a:solidFill>
          </a:ln>
        </p:spPr>
        <p:txBody>
          <a:bodyPr lIns="288000" tIns="288000" rIns="288000" bIns="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Content Placeholder 8">
            <a:extLst>
              <a:ext uri="{FF2B5EF4-FFF2-40B4-BE49-F238E27FC236}">
                <a16:creationId xmlns:a16="http://schemas.microsoft.com/office/drawing/2014/main" id="{B6FC7C80-FE25-7E43-88C5-AB03D806B15B}"/>
              </a:ext>
            </a:extLst>
          </p:cNvPr>
          <p:cNvSpPr>
            <a:spLocks noGrp="1"/>
          </p:cNvSpPr>
          <p:nvPr>
            <p:ph sz="quarter" idx="21"/>
          </p:nvPr>
        </p:nvSpPr>
        <p:spPr>
          <a:xfrm>
            <a:off x="5501677" y="2112097"/>
            <a:ext cx="4811904" cy="2757616"/>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8" name="Text Placeholder 6">
            <a:extLst>
              <a:ext uri="{FF2B5EF4-FFF2-40B4-BE49-F238E27FC236}">
                <a16:creationId xmlns:a16="http://schemas.microsoft.com/office/drawing/2014/main" id="{35504BE5-A0A5-D246-8255-95D0E0DD79CF}"/>
              </a:ext>
            </a:extLst>
          </p:cNvPr>
          <p:cNvSpPr>
            <a:spLocks noGrp="1"/>
          </p:cNvSpPr>
          <p:nvPr>
            <p:ph type="body" sz="quarter" idx="22"/>
          </p:nvPr>
        </p:nvSpPr>
        <p:spPr>
          <a:xfrm>
            <a:off x="5206402" y="1813646"/>
            <a:ext cx="4798665" cy="2786731"/>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2" name="Content Placeholder 8">
            <a:extLst>
              <a:ext uri="{FF2B5EF4-FFF2-40B4-BE49-F238E27FC236}">
                <a16:creationId xmlns:a16="http://schemas.microsoft.com/office/drawing/2014/main" id="{8B2083C3-D160-7642-A915-24C990A23252}"/>
              </a:ext>
            </a:extLst>
          </p:cNvPr>
          <p:cNvSpPr>
            <a:spLocks noGrp="1"/>
          </p:cNvSpPr>
          <p:nvPr>
            <p:ph sz="quarter" idx="23"/>
          </p:nvPr>
        </p:nvSpPr>
        <p:spPr>
          <a:xfrm>
            <a:off x="5501677" y="5514515"/>
            <a:ext cx="4811904" cy="2757616"/>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3" name="Text Placeholder 6">
            <a:extLst>
              <a:ext uri="{FF2B5EF4-FFF2-40B4-BE49-F238E27FC236}">
                <a16:creationId xmlns:a16="http://schemas.microsoft.com/office/drawing/2014/main" id="{5D5C301E-FB56-4B41-9BB6-A0624D4C9D05}"/>
              </a:ext>
            </a:extLst>
          </p:cNvPr>
          <p:cNvSpPr>
            <a:spLocks noGrp="1"/>
          </p:cNvSpPr>
          <p:nvPr>
            <p:ph type="body" sz="quarter" idx="24"/>
          </p:nvPr>
        </p:nvSpPr>
        <p:spPr>
          <a:xfrm>
            <a:off x="5206402" y="5216064"/>
            <a:ext cx="4798665" cy="2786731"/>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4" name="Content Placeholder 8">
            <a:extLst>
              <a:ext uri="{FF2B5EF4-FFF2-40B4-BE49-F238E27FC236}">
                <a16:creationId xmlns:a16="http://schemas.microsoft.com/office/drawing/2014/main" id="{71F38D86-D6CF-AF44-ADA1-350BF6E4AC2F}"/>
              </a:ext>
            </a:extLst>
          </p:cNvPr>
          <p:cNvSpPr>
            <a:spLocks noGrp="1"/>
          </p:cNvSpPr>
          <p:nvPr>
            <p:ph sz="quarter" idx="25"/>
          </p:nvPr>
        </p:nvSpPr>
        <p:spPr>
          <a:xfrm>
            <a:off x="11136933" y="1516673"/>
            <a:ext cx="4503005" cy="6084744"/>
          </a:xfrm>
          <a:ln w="28575">
            <a:solidFill>
              <a:schemeClr val="tx1"/>
            </a:solidFill>
          </a:ln>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5" name="Text Placeholder 6">
            <a:extLst>
              <a:ext uri="{FF2B5EF4-FFF2-40B4-BE49-F238E27FC236}">
                <a16:creationId xmlns:a16="http://schemas.microsoft.com/office/drawing/2014/main" id="{5EC25D39-289C-FA48-96BF-5FCC4CA5CF45}"/>
              </a:ext>
            </a:extLst>
          </p:cNvPr>
          <p:cNvSpPr>
            <a:spLocks noGrp="1"/>
          </p:cNvSpPr>
          <p:nvPr>
            <p:ph type="body" sz="quarter" idx="26"/>
          </p:nvPr>
        </p:nvSpPr>
        <p:spPr>
          <a:xfrm>
            <a:off x="10841659" y="1218222"/>
            <a:ext cx="4490616" cy="6148987"/>
          </a:xfrm>
          <a:solidFill>
            <a:schemeClr val="bg1"/>
          </a:solidFill>
          <a:ln w="28575">
            <a:solidFill>
              <a:schemeClr val="tx1"/>
            </a:solidFill>
          </a:ln>
        </p:spPr>
        <p:txBody>
          <a:bodyPr lIns="288000" tIns="288000" rIns="288000" bIns="288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402387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21296" y="298174"/>
            <a:ext cx="4914381" cy="900000"/>
          </a:xfrm>
          <a:prstGeom prst="rect">
            <a:avLst/>
          </a:prstGeom>
          <a:solidFill>
            <a:srgbClr val="F57F29"/>
          </a:solidFill>
          <a:ln w="28575">
            <a:solidFill>
              <a:schemeClr val="tx1"/>
            </a:solidFill>
          </a:ln>
        </p:spPr>
        <p:txBody>
          <a:bodyPr vert="horz" lIns="288000" tIns="45720" rIns="91440" bIns="45720" rtlCol="0" anchor="ctr">
            <a:normAutofit/>
          </a:bodyPr>
          <a:lstStyle/>
          <a:p>
            <a:r>
              <a:rPr lang="en-GB" dirty="0"/>
              <a:t>CLICK TO EDIT MASTER</a:t>
            </a:r>
            <a:endParaRPr lang="en-US" dirty="0"/>
          </a:p>
        </p:txBody>
      </p:sp>
      <p:sp>
        <p:nvSpPr>
          <p:cNvPr id="3" name="Text Placeholder 2"/>
          <p:cNvSpPr>
            <a:spLocks noGrp="1"/>
          </p:cNvSpPr>
          <p:nvPr>
            <p:ph type="body" idx="1"/>
          </p:nvPr>
        </p:nvSpPr>
        <p:spPr>
          <a:xfrm>
            <a:off x="620753" y="1836371"/>
            <a:ext cx="7131769" cy="580178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Slide Number Placeholder 5"/>
          <p:cNvSpPr>
            <a:spLocks noGrp="1"/>
          </p:cNvSpPr>
          <p:nvPr>
            <p:ph type="sldNum" sz="quarter" idx="4"/>
          </p:nvPr>
        </p:nvSpPr>
        <p:spPr>
          <a:xfrm>
            <a:off x="15127357" y="8196839"/>
            <a:ext cx="668504" cy="486833"/>
          </a:xfrm>
          <a:prstGeom prst="rect">
            <a:avLst/>
          </a:prstGeom>
        </p:spPr>
        <p:txBody>
          <a:bodyPr vert="horz" lIns="91440" tIns="45720" rIns="91440" bIns="45720" rtlCol="0" anchor="ctr"/>
          <a:lstStyle>
            <a:lvl1pPr algn="r">
              <a:defRPr sz="1400" b="1" i="0">
                <a:solidFill>
                  <a:schemeClr val="tx1"/>
                </a:solidFill>
                <a:latin typeface="Arial" panose="020B0604020202020204" pitchFamily="34" charset="0"/>
                <a:cs typeface="Arial" panose="020B0604020202020204" pitchFamily="34" charset="0"/>
              </a:defRPr>
            </a:lvl1pPr>
          </a:lstStyle>
          <a:p>
            <a:fld id="{DFE780DE-6944-A54F-B0F4-00AC2BA3C521}" type="slidenum">
              <a:rPr lang="en-US" smtClean="0"/>
              <a:pPr/>
              <a:t>‹#›</a:t>
            </a:fld>
            <a:endParaRPr lang="en-US" dirty="0"/>
          </a:p>
        </p:txBody>
      </p:sp>
    </p:spTree>
    <p:extLst>
      <p:ext uri="{BB962C8B-B14F-4D97-AF65-F5344CB8AC3E}">
        <p14:creationId xmlns:p14="http://schemas.microsoft.com/office/powerpoint/2010/main" val="41245618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72" r:id="rId5"/>
    <p:sldLayoutId id="2147483674" r:id="rId6"/>
    <p:sldLayoutId id="2147483678" r:id="rId7"/>
    <p:sldLayoutId id="2147483666" r:id="rId8"/>
    <p:sldLayoutId id="2147483668" r:id="rId9"/>
    <p:sldLayoutId id="2147483673" r:id="rId10"/>
    <p:sldLayoutId id="2147483675" r:id="rId11"/>
    <p:sldLayoutId id="2147483677" r:id="rId12"/>
    <p:sldLayoutId id="2147483667" r:id="rId13"/>
    <p:sldLayoutId id="2147483676" r:id="rId14"/>
  </p:sldLayoutIdLst>
  <p:txStyles>
    <p:titleStyle>
      <a:lvl1pPr algn="l" defTabSz="1219170" rtl="0" eaLnBrk="1" latinLnBrk="0" hangingPunct="1">
        <a:lnSpc>
          <a:spcPct val="90000"/>
        </a:lnSpc>
        <a:spcBef>
          <a:spcPct val="0"/>
        </a:spcBef>
        <a:buNone/>
        <a:defRPr sz="3200" b="1" i="0" kern="1200">
          <a:solidFill>
            <a:schemeClr val="tx1"/>
          </a:solidFill>
          <a:latin typeface="Arial Narrow" panose="020B0604020202020204" pitchFamily="34" charset="0"/>
          <a:ea typeface="+mj-ea"/>
          <a:cs typeface="Arial Narrow" panose="020B0604020202020204" pitchFamily="34" charset="0"/>
        </a:defRPr>
      </a:lvl1pPr>
    </p:titleStyle>
    <p:body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1.jpeg"/><Relationship Id="rId11" Type="http://schemas.openxmlformats.org/officeDocument/2006/relationships/image" Target="../media/image7.pn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png"/><Relationship Id="rId9"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7.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38.jpeg"/><Relationship Id="rId5" Type="http://schemas.openxmlformats.org/officeDocument/2006/relationships/hyperlink" Target="http://armylgbt.org.uk/" TargetMode="External"/><Relationship Id="rId4" Type="http://schemas.openxmlformats.org/officeDocument/2006/relationships/hyperlink" Target="https://vimeo.com/554253589/187e4a99c1"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41.png"/><Relationship Id="rId5" Type="http://schemas.openxmlformats.org/officeDocument/2006/relationships/image" Target="../media/image7.png"/><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8" Type="http://schemas.openxmlformats.org/officeDocument/2006/relationships/hyperlink" Target="https://apply.army.mod.uk/what-we-offer/regular-soldier/apprenticeships-and-skills" TargetMode="External"/><Relationship Id="rId3" Type="http://schemas.openxmlformats.org/officeDocument/2006/relationships/image" Target="../media/image42.png"/><Relationship Id="rId7" Type="http://schemas.openxmlformats.org/officeDocument/2006/relationships/hyperlink" Target="https://apply.army.mod.uk/how-to-join/entryoptions/officer-scholarship"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43.jpeg"/><Relationship Id="rId10" Type="http://schemas.openxmlformats.org/officeDocument/2006/relationships/image" Target="../media/image45.jpeg"/><Relationship Id="rId4" Type="http://schemas.openxmlformats.org/officeDocument/2006/relationships/hyperlink" Target="https://apply.army.mod.uk/what-we-offer/regular-soldier/training/afcharrogate" TargetMode="External"/><Relationship Id="rId9"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2E631EE-FC6C-3F4C-8B02-42D54F546533}"/>
              </a:ext>
            </a:extLst>
          </p:cNvPr>
          <p:cNvSpPr>
            <a:spLocks noGrp="1"/>
          </p:cNvSpPr>
          <p:nvPr>
            <p:ph type="title"/>
          </p:nvPr>
        </p:nvSpPr>
        <p:spPr/>
        <p:txBody>
          <a:bodyPr/>
          <a:lstStyle/>
          <a:p>
            <a:r>
              <a:rPr lang="en-NZ" dirty="0"/>
              <a:t>THE BRITISH ARMY:</a:t>
            </a:r>
            <a:endParaRPr lang="en-US" dirty="0"/>
          </a:p>
        </p:txBody>
      </p:sp>
      <p:pic>
        <p:nvPicPr>
          <p:cNvPr id="18" name="Picture Placeholder 17">
            <a:extLst>
              <a:ext uri="{FF2B5EF4-FFF2-40B4-BE49-F238E27FC236}">
                <a16:creationId xmlns:a16="http://schemas.microsoft.com/office/drawing/2014/main" id="{3380D50A-7309-9441-A2EF-45FB68B32D62}"/>
              </a:ext>
            </a:extLst>
          </p:cNvPr>
          <p:cNvPicPr>
            <a:picLocks noGrp="1" noChangeAspect="1"/>
          </p:cNvPicPr>
          <p:nvPr>
            <p:ph type="pic" sz="quarter" idx="10"/>
          </p:nvPr>
        </p:nvPicPr>
        <p:blipFill rotWithShape="1">
          <a:blip r:embed="rId2" cstate="screen">
            <a:extLst>
              <a:ext uri="{28A0092B-C50C-407E-A947-70E740481C1C}">
                <a14:useLocalDpi xmlns:a14="http://schemas.microsoft.com/office/drawing/2010/main"/>
              </a:ext>
            </a:extLst>
          </a:blip>
          <a:srcRect/>
          <a:stretch/>
        </p:blipFill>
        <p:spPr>
          <a:xfrm>
            <a:off x="8739188" y="574675"/>
            <a:ext cx="7518400" cy="8569325"/>
          </a:xfrm>
        </p:spPr>
      </p:pic>
      <p:pic>
        <p:nvPicPr>
          <p:cNvPr id="14" name="Content Placeholder 25">
            <a:extLst>
              <a:ext uri="{FF2B5EF4-FFF2-40B4-BE49-F238E27FC236}">
                <a16:creationId xmlns:a16="http://schemas.microsoft.com/office/drawing/2014/main" id="{6DD88C61-6F54-B94C-82EC-5947CC30D51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2"/>
          <a:stretch/>
        </p:blipFill>
        <p:spPr>
          <a:xfrm>
            <a:off x="878412" y="3986605"/>
            <a:ext cx="8976788" cy="1492375"/>
          </a:xfrm>
          <a:prstGeom prst="rect">
            <a:avLst/>
          </a:prstGeom>
          <a:solidFill>
            <a:srgbClr val="F57F29"/>
          </a:solidFill>
          <a:ln w="28575">
            <a:solidFill>
              <a:schemeClr val="tx1"/>
            </a:solidFill>
          </a:ln>
        </p:spPr>
      </p:pic>
      <p:sp>
        <p:nvSpPr>
          <p:cNvPr id="4" name="Text Placeholder 3">
            <a:extLst>
              <a:ext uri="{FF2B5EF4-FFF2-40B4-BE49-F238E27FC236}">
                <a16:creationId xmlns:a16="http://schemas.microsoft.com/office/drawing/2014/main" id="{9083DA24-F6CC-8342-B7F9-D7B162ACC99F}"/>
              </a:ext>
            </a:extLst>
          </p:cNvPr>
          <p:cNvSpPr>
            <a:spLocks noGrp="1"/>
          </p:cNvSpPr>
          <p:nvPr>
            <p:ph type="body" sz="quarter" idx="11"/>
          </p:nvPr>
        </p:nvSpPr>
        <p:spPr/>
        <p:txBody>
          <a:bodyPr anchor="ctr">
            <a:noAutofit/>
          </a:bodyPr>
          <a:lstStyle/>
          <a:p>
            <a:pPr algn="ctr"/>
            <a:r>
              <a:rPr lang="en-NZ" sz="9800" dirty="0"/>
              <a:t>LGBTQ+ VOICES</a:t>
            </a:r>
          </a:p>
        </p:txBody>
      </p:sp>
      <p:sp>
        <p:nvSpPr>
          <p:cNvPr id="5" name="Text Placeholder 4">
            <a:extLst>
              <a:ext uri="{FF2B5EF4-FFF2-40B4-BE49-F238E27FC236}">
                <a16:creationId xmlns:a16="http://schemas.microsoft.com/office/drawing/2014/main" id="{84F8F8FC-4C9E-AB4E-A891-84A8E9119D77}"/>
              </a:ext>
            </a:extLst>
          </p:cNvPr>
          <p:cNvSpPr>
            <a:spLocks noGrp="1"/>
          </p:cNvSpPr>
          <p:nvPr>
            <p:ph type="body" sz="quarter" idx="12"/>
          </p:nvPr>
        </p:nvSpPr>
        <p:spPr>
          <a:xfrm>
            <a:off x="13546667" y="6400800"/>
            <a:ext cx="2084539" cy="914400"/>
          </a:xfrm>
        </p:spPr>
        <p:txBody>
          <a:bodyPr anchor="ctr">
            <a:normAutofit/>
          </a:bodyPr>
          <a:lstStyle/>
          <a:p>
            <a:pPr algn="ctr"/>
            <a:r>
              <a:rPr lang="en-US" sz="3200" dirty="0"/>
              <a:t>Assembly</a:t>
            </a:r>
          </a:p>
        </p:txBody>
      </p:sp>
    </p:spTree>
    <p:extLst>
      <p:ext uri="{BB962C8B-B14F-4D97-AF65-F5344CB8AC3E}">
        <p14:creationId xmlns:p14="http://schemas.microsoft.com/office/powerpoint/2010/main" val="553606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DAC7D-C062-D04B-AB1E-7B8128B20028}"/>
              </a:ext>
            </a:extLst>
          </p:cNvPr>
          <p:cNvSpPr>
            <a:spLocks noGrp="1"/>
          </p:cNvSpPr>
          <p:nvPr>
            <p:ph type="title"/>
          </p:nvPr>
        </p:nvSpPr>
        <p:spPr>
          <a:xfrm>
            <a:off x="321297" y="298174"/>
            <a:ext cx="3564904" cy="900000"/>
          </a:xfrm>
        </p:spPr>
        <p:txBody>
          <a:bodyPr>
            <a:normAutofit/>
          </a:bodyPr>
          <a:lstStyle/>
          <a:p>
            <a:r>
              <a:rPr lang="en-NZ" dirty="0"/>
              <a:t>TEACHER NOTES</a:t>
            </a:r>
            <a:endParaRPr lang="en-US" dirty="0"/>
          </a:p>
        </p:txBody>
      </p:sp>
      <p:sp>
        <p:nvSpPr>
          <p:cNvPr id="3" name="Content Placeholder 2">
            <a:extLst>
              <a:ext uri="{FF2B5EF4-FFF2-40B4-BE49-F238E27FC236}">
                <a16:creationId xmlns:a16="http://schemas.microsoft.com/office/drawing/2014/main" id="{FE4BDBAD-65DC-534F-B35E-7644868990D6}"/>
              </a:ext>
            </a:extLst>
          </p:cNvPr>
          <p:cNvSpPr>
            <a:spLocks noGrp="1"/>
          </p:cNvSpPr>
          <p:nvPr>
            <p:ph idx="1"/>
          </p:nvPr>
        </p:nvSpPr>
        <p:spPr/>
        <p:txBody>
          <a:bodyPr>
            <a:noAutofit/>
          </a:bodyPr>
          <a:lstStyle/>
          <a:p>
            <a:pPr lvl="1"/>
            <a:r>
              <a:rPr lang="en-NZ" dirty="0"/>
              <a:t>Age</a:t>
            </a:r>
          </a:p>
          <a:p>
            <a:pPr lvl="2"/>
            <a:r>
              <a:rPr lang="en-NZ" dirty="0"/>
              <a:t>11–16 (Key Stages 3 and 4, S1–S5)</a:t>
            </a:r>
          </a:p>
          <a:p>
            <a:pPr lvl="1"/>
            <a:r>
              <a:rPr lang="en-NZ" dirty="0"/>
              <a:t>Learning</a:t>
            </a:r>
          </a:p>
          <a:p>
            <a:pPr lvl="2"/>
            <a:r>
              <a:rPr lang="en-NZ" dirty="0"/>
              <a:t>By the end of the lesson students will: </a:t>
            </a:r>
          </a:p>
          <a:p>
            <a:pPr marL="342900" lvl="2" indent="-342900">
              <a:buFont typeface="Arial" panose="020B0604020202020204" pitchFamily="34" charset="0"/>
              <a:buChar char="•"/>
            </a:pPr>
            <a:r>
              <a:rPr lang="en-NZ" dirty="0"/>
              <a:t>understand what the term ‘LGBTQ+’ means</a:t>
            </a:r>
          </a:p>
          <a:p>
            <a:pPr marL="342900" lvl="2" indent="-342900">
              <a:buFont typeface="Arial" panose="020B0604020202020204" pitchFamily="34" charset="0"/>
              <a:buChar char="•"/>
            </a:pPr>
            <a:r>
              <a:rPr lang="en-NZ" dirty="0"/>
              <a:t>identify the contributions of some LGBTQ+ people to World War One and World War Two</a:t>
            </a:r>
          </a:p>
          <a:p>
            <a:pPr marL="342900" lvl="2" indent="-342900">
              <a:buFont typeface="Arial" panose="020B0604020202020204" pitchFamily="34" charset="0"/>
              <a:buChar char="•"/>
            </a:pPr>
            <a:r>
              <a:rPr lang="en-NZ" dirty="0"/>
              <a:t>explain why it is so important that the LGBTQ+ community are remembered.</a:t>
            </a:r>
          </a:p>
          <a:p>
            <a:pPr lvl="1"/>
            <a:r>
              <a:rPr lang="en-NZ" dirty="0"/>
              <a:t>Timing</a:t>
            </a:r>
          </a:p>
          <a:p>
            <a:pPr lvl="2"/>
            <a:r>
              <a:rPr lang="en-NZ" dirty="0"/>
              <a:t>15–20 minutes </a:t>
            </a:r>
          </a:p>
        </p:txBody>
      </p:sp>
      <p:sp>
        <p:nvSpPr>
          <p:cNvPr id="4" name="Content Placeholder 3">
            <a:extLst>
              <a:ext uri="{FF2B5EF4-FFF2-40B4-BE49-F238E27FC236}">
                <a16:creationId xmlns:a16="http://schemas.microsoft.com/office/drawing/2014/main" id="{A105BBA7-39DB-DB4D-9FF7-6B1E50413ACF}"/>
              </a:ext>
            </a:extLst>
          </p:cNvPr>
          <p:cNvSpPr>
            <a:spLocks noGrp="1"/>
          </p:cNvSpPr>
          <p:nvPr>
            <p:ph idx="13"/>
          </p:nvPr>
        </p:nvSpPr>
        <p:spPr/>
        <p:txBody>
          <a:bodyPr>
            <a:noAutofit/>
          </a:bodyPr>
          <a:lstStyle/>
          <a:p>
            <a:pPr lvl="1"/>
            <a:r>
              <a:rPr lang="en-NZ" dirty="0"/>
              <a:t>Guidance for creating a safe learning environment</a:t>
            </a:r>
          </a:p>
          <a:p>
            <a:pPr lvl="2"/>
            <a:r>
              <a:rPr lang="en-NZ" dirty="0"/>
              <a:t>It is important to read through the guidance on creating a safe learning environment to follow best practice PSHE/health and wellbeing teaching. The assembly touches on sensitive topics including instances of homophobia and suicide so it is important to consider any students who may need extra support. Remember to highlight the onward signposting at the end of the assembly to ensure any vulnerable students know where they can find support and consider using an </a:t>
            </a:r>
            <a:br>
              <a:rPr lang="en-NZ" dirty="0"/>
            </a:br>
            <a:r>
              <a:rPr lang="en-NZ" dirty="0"/>
              <a:t>ask it box (or similar) where students can ask anonymous questions.  </a:t>
            </a:r>
          </a:p>
          <a:p>
            <a:pPr lvl="1"/>
            <a:r>
              <a:rPr lang="en-NZ" dirty="0"/>
              <a:t>Homophobic, </a:t>
            </a:r>
            <a:r>
              <a:rPr lang="en-NZ" dirty="0" err="1"/>
              <a:t>biphobic</a:t>
            </a:r>
            <a:r>
              <a:rPr lang="en-NZ" dirty="0"/>
              <a:t> and transphobic (HBT) bullying</a:t>
            </a:r>
          </a:p>
          <a:p>
            <a:pPr lvl="2"/>
            <a:r>
              <a:rPr lang="en-NZ" dirty="0"/>
              <a:t>It is important that students are aware that </a:t>
            </a:r>
            <a:r>
              <a:rPr lang="en-NZ" b="1" dirty="0"/>
              <a:t>no form of homophobic, </a:t>
            </a:r>
            <a:r>
              <a:rPr lang="en-NZ" b="1" dirty="0" err="1"/>
              <a:t>biphobic</a:t>
            </a:r>
            <a:r>
              <a:rPr lang="en-NZ" b="1" dirty="0"/>
              <a:t> or transphobic bullying is acceptable</a:t>
            </a:r>
            <a:r>
              <a:rPr lang="en-NZ" dirty="0"/>
              <a:t> and that any comments that are made in the session that could be understood as homophobic, biphobia or transphobic will be dealt with according to school policy.</a:t>
            </a:r>
          </a:p>
          <a:p>
            <a:pPr lvl="2"/>
            <a:r>
              <a:rPr lang="en-NZ" b="1" dirty="0"/>
              <a:t>Gatsby Benchmarks</a:t>
            </a:r>
          </a:p>
          <a:p>
            <a:pPr lvl="2"/>
            <a:r>
              <a:rPr lang="en-NZ" dirty="0"/>
              <a:t>These resources align with the Gatsby Benchmarks for good careers provision, providing </a:t>
            </a:r>
            <a:r>
              <a:rPr lang="en-GB" dirty="0"/>
              <a:t>space to share information about different careers through curriculum learning.</a:t>
            </a:r>
            <a:endParaRPr lang="en-NZ" dirty="0"/>
          </a:p>
        </p:txBody>
      </p:sp>
      <p:pic>
        <p:nvPicPr>
          <p:cNvPr id="5" name="Picture Placeholder 8">
            <a:extLst>
              <a:ext uri="{FF2B5EF4-FFF2-40B4-BE49-F238E27FC236}">
                <a16:creationId xmlns:a16="http://schemas.microsoft.com/office/drawing/2014/main" id="{AA50360B-DA4C-8A47-A9C9-95A8B6A3145D}"/>
              </a:ext>
            </a:extLst>
          </p:cNvPr>
          <p:cNvPicPr>
            <a:picLocks noGrp="1" noChangeAspect="1"/>
          </p:cNvPicPr>
          <p:nvPr>
            <p:ph type="pic" sz="quarter" idx="16"/>
          </p:nvPr>
        </p:nvPicPr>
        <p:blipFill rotWithShape="1">
          <a:blip r:embed="rId2" cstate="print">
            <a:extLst>
              <a:ext uri="{28A0092B-C50C-407E-A947-70E740481C1C}">
                <a14:useLocalDpi xmlns:a14="http://schemas.microsoft.com/office/drawing/2010/main"/>
              </a:ext>
            </a:extLst>
          </a:blip>
          <a:srcRect r="-1"/>
          <a:stretch/>
        </p:blipFill>
        <p:spPr>
          <a:xfrm>
            <a:off x="15127288" y="8196263"/>
            <a:ext cx="1130300" cy="947737"/>
          </a:xfrm>
        </p:spPr>
      </p:pic>
      <p:sp>
        <p:nvSpPr>
          <p:cNvPr id="6" name="Slide Number Placeholder 5">
            <a:extLst>
              <a:ext uri="{FF2B5EF4-FFF2-40B4-BE49-F238E27FC236}">
                <a16:creationId xmlns:a16="http://schemas.microsoft.com/office/drawing/2014/main" id="{73B295FE-2836-7C49-8532-31BF371F977F}"/>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2</a:t>
            </a:fld>
            <a:endParaRPr lang="en-US" dirty="0"/>
          </a:p>
        </p:txBody>
      </p:sp>
    </p:spTree>
    <p:extLst>
      <p:ext uri="{BB962C8B-B14F-4D97-AF65-F5344CB8AC3E}">
        <p14:creationId xmlns:p14="http://schemas.microsoft.com/office/powerpoint/2010/main" val="786331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B8DC8-7856-7443-9277-A8265B891897}"/>
              </a:ext>
            </a:extLst>
          </p:cNvPr>
          <p:cNvSpPr>
            <a:spLocks noGrp="1"/>
          </p:cNvSpPr>
          <p:nvPr>
            <p:ph type="title"/>
          </p:nvPr>
        </p:nvSpPr>
        <p:spPr>
          <a:xfrm>
            <a:off x="321296" y="298174"/>
            <a:ext cx="5850904" cy="900000"/>
          </a:xfrm>
        </p:spPr>
        <p:txBody>
          <a:bodyPr>
            <a:normAutofit/>
          </a:bodyPr>
          <a:lstStyle/>
          <a:p>
            <a:r>
              <a:rPr lang="en-NZ" dirty="0"/>
              <a:t>CURRICULUM LINKS – ENGLAND</a:t>
            </a:r>
            <a:endParaRPr lang="en-US" dirty="0"/>
          </a:p>
        </p:txBody>
      </p:sp>
      <p:sp>
        <p:nvSpPr>
          <p:cNvPr id="3" name="Content Placeholder 2">
            <a:extLst>
              <a:ext uri="{FF2B5EF4-FFF2-40B4-BE49-F238E27FC236}">
                <a16:creationId xmlns:a16="http://schemas.microsoft.com/office/drawing/2014/main" id="{8AF4E170-E55C-D941-8FA6-F30070B6B3E0}"/>
              </a:ext>
            </a:extLst>
          </p:cNvPr>
          <p:cNvSpPr>
            <a:spLocks noGrp="1"/>
          </p:cNvSpPr>
          <p:nvPr>
            <p:ph idx="1"/>
          </p:nvPr>
        </p:nvSpPr>
        <p:spPr/>
        <p:txBody>
          <a:bodyPr>
            <a:noAutofit/>
          </a:bodyPr>
          <a:lstStyle/>
          <a:p>
            <a:pPr lvl="3"/>
            <a:r>
              <a:rPr lang="en-NZ" b="1" dirty="0"/>
              <a:t>PSHE</a:t>
            </a:r>
            <a:r>
              <a:rPr lang="en-NZ" dirty="0"/>
              <a:t/>
            </a:r>
            <a:br>
              <a:rPr lang="en-NZ" dirty="0"/>
            </a:br>
            <a:r>
              <a:rPr lang="en-NZ" dirty="0"/>
              <a:t>Pupils should be taught about:</a:t>
            </a:r>
          </a:p>
          <a:p>
            <a:pPr lvl="3"/>
            <a:r>
              <a:rPr lang="en-NZ" b="1" dirty="0"/>
              <a:t>KS3</a:t>
            </a:r>
          </a:p>
          <a:p>
            <a:pPr marL="342900" lvl="3" indent="-342900">
              <a:buFont typeface="Arial" panose="020B0604020202020204" pitchFamily="34" charset="0"/>
              <a:buChar char="•"/>
            </a:pPr>
            <a:r>
              <a:rPr lang="en-NZ" dirty="0"/>
              <a:t>R5. to recognise that sexual attraction and sexuality are diverse.</a:t>
            </a:r>
          </a:p>
          <a:p>
            <a:pPr marL="342900" lvl="3" indent="-342900">
              <a:buFont typeface="Arial" panose="020B0604020202020204" pitchFamily="34" charset="0"/>
              <a:buChar char="•"/>
            </a:pPr>
            <a:r>
              <a:rPr lang="en-NZ" dirty="0"/>
              <a:t>R39. the impact of stereotyping, prejudice and discrimination on individuals and relationships.</a:t>
            </a:r>
          </a:p>
          <a:p>
            <a:pPr marL="342900" lvl="3" indent="-342900">
              <a:buFont typeface="Arial" panose="020B0604020202020204" pitchFamily="34" charset="0"/>
              <a:buChar char="•"/>
            </a:pPr>
            <a:r>
              <a:rPr lang="en-NZ" dirty="0"/>
              <a:t>R40. about the unacceptability of prejudice-based language and behaviour, offline and online, including sexism, homophobia, biphobia, transphobia, racism, ableism and faith-based prejudice.</a:t>
            </a:r>
          </a:p>
          <a:p>
            <a:pPr marL="342900" lvl="3" indent="-342900">
              <a:buFont typeface="Arial" panose="020B0604020202020204" pitchFamily="34" charset="0"/>
              <a:buChar char="•"/>
            </a:pPr>
            <a:r>
              <a:rPr lang="en-NZ" dirty="0"/>
              <a:t>R41. the need to promote inclusion and challenge discrimination, and how to do so safely, including online.</a:t>
            </a:r>
          </a:p>
          <a:p>
            <a:pPr lvl="3"/>
            <a:r>
              <a:rPr lang="en-NZ" b="1" dirty="0"/>
              <a:t>KS4</a:t>
            </a:r>
          </a:p>
          <a:p>
            <a:pPr marL="285750" lvl="3" indent="-285750">
              <a:buFont typeface="Arial" panose="020B0604020202020204" pitchFamily="34" charset="0"/>
              <a:buChar char="•"/>
            </a:pPr>
            <a:r>
              <a:rPr lang="en-NZ" dirty="0"/>
              <a:t>R5. the legal rights, responsibilities and protections provided by the Equality Act 2010.</a:t>
            </a:r>
          </a:p>
          <a:p>
            <a:pPr marL="285750" lvl="3" indent="-285750">
              <a:buFont typeface="Arial" panose="020B0604020202020204" pitchFamily="34" charset="0"/>
              <a:buChar char="•"/>
            </a:pPr>
            <a:r>
              <a:rPr lang="en-NZ" dirty="0"/>
              <a:t>R34. strategies to challenge all forms of prejudice and discrimination.</a:t>
            </a:r>
          </a:p>
        </p:txBody>
      </p:sp>
      <p:sp>
        <p:nvSpPr>
          <p:cNvPr id="4" name="Content Placeholder 3">
            <a:extLst>
              <a:ext uri="{FF2B5EF4-FFF2-40B4-BE49-F238E27FC236}">
                <a16:creationId xmlns:a16="http://schemas.microsoft.com/office/drawing/2014/main" id="{A3C41F96-408E-4345-81B9-A89E8576D0C5}"/>
              </a:ext>
            </a:extLst>
          </p:cNvPr>
          <p:cNvSpPr>
            <a:spLocks noGrp="1"/>
          </p:cNvSpPr>
          <p:nvPr>
            <p:ph idx="13"/>
          </p:nvPr>
        </p:nvSpPr>
        <p:spPr/>
        <p:txBody>
          <a:bodyPr>
            <a:noAutofit/>
          </a:bodyPr>
          <a:lstStyle/>
          <a:p>
            <a:pPr lvl="3"/>
            <a:r>
              <a:rPr lang="en-NZ" b="1" dirty="0"/>
              <a:t>DFE Relationships and sex education (RSE) and health education</a:t>
            </a:r>
          </a:p>
          <a:p>
            <a:pPr lvl="3"/>
            <a:r>
              <a:rPr lang="en-NZ" dirty="0"/>
              <a:t>‘Schools should be alive to issues such as everyday sexism, misogyny, homophobia and gender stereotypes and take positive action to build a culture where these are not tolerated, and any occurrences are identified and tackled.’</a:t>
            </a:r>
          </a:p>
          <a:p>
            <a:pPr lvl="3"/>
            <a:r>
              <a:rPr lang="en-NZ" b="1" dirty="0"/>
              <a:t>Citizenship</a:t>
            </a:r>
            <a:r>
              <a:rPr lang="en-NZ" dirty="0"/>
              <a:t> </a:t>
            </a:r>
            <a:br>
              <a:rPr lang="en-NZ" dirty="0"/>
            </a:br>
            <a:r>
              <a:rPr lang="en-NZ" dirty="0"/>
              <a:t>Pupils should be taught about:</a:t>
            </a:r>
          </a:p>
          <a:p>
            <a:pPr lvl="3"/>
            <a:r>
              <a:rPr lang="en-NZ" b="1" dirty="0"/>
              <a:t>KS3</a:t>
            </a:r>
          </a:p>
          <a:p>
            <a:pPr marL="285750" lvl="3" indent="-285750">
              <a:buFont typeface="Arial" panose="020B0604020202020204" pitchFamily="34" charset="0"/>
              <a:buChar char="•"/>
            </a:pPr>
            <a:r>
              <a:rPr lang="en-NZ" dirty="0"/>
              <a:t>the roles played by public institutions and voluntary groups in society, and the ways in which citizens work together to improve their communities, including opportunities to participate in school-based activities.</a:t>
            </a:r>
          </a:p>
          <a:p>
            <a:pPr lvl="3"/>
            <a:r>
              <a:rPr lang="en-NZ" b="1" dirty="0"/>
              <a:t>KS4</a:t>
            </a:r>
          </a:p>
          <a:p>
            <a:pPr marL="285750" lvl="3" indent="-285750">
              <a:buFont typeface="Arial" panose="020B0604020202020204" pitchFamily="34" charset="0"/>
              <a:buChar char="•"/>
            </a:pPr>
            <a:r>
              <a:rPr lang="en-NZ" dirty="0"/>
              <a:t>diverse national, regional, religious and ethnic identities in the United Kingdom and the need for mutual respect and understanding.</a:t>
            </a:r>
          </a:p>
          <a:p>
            <a:pPr marL="285750" lvl="3" indent="-285750">
              <a:buFont typeface="Arial" panose="020B0604020202020204" pitchFamily="34" charset="0"/>
              <a:buChar char="•"/>
            </a:pPr>
            <a:r>
              <a:rPr lang="en-NZ" dirty="0"/>
              <a:t>the different ways in which a citizen can contribute to the improvement of his or her community, to include the opportunity to participate actively in community volunteering, as well as other forms of responsible activity.</a:t>
            </a:r>
          </a:p>
          <a:p>
            <a:endParaRPr lang="en-US" dirty="0"/>
          </a:p>
        </p:txBody>
      </p:sp>
      <p:sp>
        <p:nvSpPr>
          <p:cNvPr id="5" name="Content Placeholder 4">
            <a:extLst>
              <a:ext uri="{FF2B5EF4-FFF2-40B4-BE49-F238E27FC236}">
                <a16:creationId xmlns:a16="http://schemas.microsoft.com/office/drawing/2014/main" id="{EE915A38-5739-B84F-812C-C966558A7E51}"/>
              </a:ext>
            </a:extLst>
          </p:cNvPr>
          <p:cNvSpPr>
            <a:spLocks noGrp="1"/>
          </p:cNvSpPr>
          <p:nvPr>
            <p:ph idx="14"/>
          </p:nvPr>
        </p:nvSpPr>
        <p:spPr/>
        <p:txBody>
          <a:bodyPr>
            <a:noAutofit/>
          </a:bodyPr>
          <a:lstStyle/>
          <a:p>
            <a:pPr lvl="3"/>
            <a:r>
              <a:rPr lang="en-NZ" b="1" dirty="0"/>
              <a:t>History</a:t>
            </a:r>
            <a:r>
              <a:rPr lang="en-NZ" dirty="0"/>
              <a:t/>
            </a:r>
            <a:br>
              <a:rPr lang="en-NZ" dirty="0"/>
            </a:br>
            <a:r>
              <a:rPr lang="en-NZ" dirty="0"/>
              <a:t>Pupils should:</a:t>
            </a:r>
          </a:p>
          <a:p>
            <a:pPr lvl="3"/>
            <a:r>
              <a:rPr lang="en-NZ" b="1" dirty="0"/>
              <a:t>KS3</a:t>
            </a:r>
          </a:p>
          <a:p>
            <a:pPr marL="285750" lvl="3" indent="-285750">
              <a:buFont typeface="Arial" panose="020B0604020202020204" pitchFamily="34" charset="0"/>
              <a:buChar char="•"/>
            </a:pPr>
            <a:r>
              <a:rPr lang="en-NZ" dirty="0"/>
              <a:t>extend and deepen their chronologically secure knowledge and understanding of British, local and world history, so that it provides a well-informed context for wider learning. </a:t>
            </a:r>
          </a:p>
          <a:p>
            <a:pPr marL="285750" lvl="3" indent="-285750">
              <a:buFont typeface="Arial" panose="020B0604020202020204" pitchFamily="34" charset="0"/>
              <a:buChar char="•"/>
            </a:pPr>
            <a:r>
              <a:rPr lang="en-NZ" dirty="0"/>
              <a:t>identify significant events, make connections, draw contrasts, and analyse trends within periods and over long arcs of time.</a:t>
            </a:r>
          </a:p>
          <a:p>
            <a:pPr marL="285750" lvl="3" indent="-285750">
              <a:buFont typeface="Arial" panose="020B0604020202020204" pitchFamily="34" charset="0"/>
              <a:buChar char="•"/>
            </a:pPr>
            <a:r>
              <a:rPr lang="en-NZ" dirty="0"/>
              <a:t>be taught about challenges for Britain, Europe and the wider world from 1901 to the present day.</a:t>
            </a:r>
          </a:p>
          <a:p>
            <a:pPr lvl="3"/>
            <a:r>
              <a:rPr lang="en-NZ" dirty="0"/>
              <a:t> </a:t>
            </a:r>
            <a:r>
              <a:rPr lang="en-NZ" b="1" dirty="0"/>
              <a:t>KS4</a:t>
            </a:r>
          </a:p>
          <a:p>
            <a:pPr marL="285750" lvl="3" indent="-285750">
              <a:buFont typeface="Arial" panose="020B0604020202020204" pitchFamily="34" charset="0"/>
              <a:buChar char="•"/>
            </a:pPr>
            <a:r>
              <a:rPr lang="en-NZ" dirty="0"/>
              <a:t>develop and extend their knowledge and understanding of specified key events, periods and societies in local, British, and wider world history; and of the wide diversity of human experience.</a:t>
            </a:r>
          </a:p>
          <a:p>
            <a:pPr marL="285750" lvl="3" indent="-285750">
              <a:buFont typeface="Arial" panose="020B0604020202020204" pitchFamily="34" charset="0"/>
              <a:buChar char="•"/>
            </a:pPr>
            <a:r>
              <a:rPr lang="en-NZ" dirty="0"/>
              <a:t>develop the ability to ask relevant questions about the past.</a:t>
            </a:r>
          </a:p>
        </p:txBody>
      </p:sp>
      <p:pic>
        <p:nvPicPr>
          <p:cNvPr id="6" name="Picture Placeholder 8">
            <a:extLst>
              <a:ext uri="{FF2B5EF4-FFF2-40B4-BE49-F238E27FC236}">
                <a16:creationId xmlns:a16="http://schemas.microsoft.com/office/drawing/2014/main" id="{0B769FE3-0478-2E4A-82BA-F5D9C123A837}"/>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7" name="Slide Number Placeholder 5">
            <a:extLst>
              <a:ext uri="{FF2B5EF4-FFF2-40B4-BE49-F238E27FC236}">
                <a16:creationId xmlns:a16="http://schemas.microsoft.com/office/drawing/2014/main" id="{A010F1CC-BC24-2548-AC1F-1169D0F1D8C7}"/>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3</a:t>
            </a:fld>
            <a:endParaRPr lang="en-US" dirty="0"/>
          </a:p>
        </p:txBody>
      </p:sp>
    </p:spTree>
    <p:extLst>
      <p:ext uri="{BB962C8B-B14F-4D97-AF65-F5344CB8AC3E}">
        <p14:creationId xmlns:p14="http://schemas.microsoft.com/office/powerpoint/2010/main" val="38163696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B8DC8-7856-7443-9277-A8265B891897}"/>
              </a:ext>
            </a:extLst>
          </p:cNvPr>
          <p:cNvSpPr>
            <a:spLocks noGrp="1"/>
          </p:cNvSpPr>
          <p:nvPr>
            <p:ph type="title"/>
          </p:nvPr>
        </p:nvSpPr>
        <p:spPr>
          <a:xfrm>
            <a:off x="321296" y="298174"/>
            <a:ext cx="11972304" cy="900000"/>
          </a:xfrm>
        </p:spPr>
        <p:txBody>
          <a:bodyPr>
            <a:noAutofit/>
          </a:bodyPr>
          <a:lstStyle/>
          <a:p>
            <a:r>
              <a:rPr lang="en-NZ" dirty="0"/>
              <a:t>CURRICULUM LINKS – SCOTLAND, WALES AND NORTHERN IRELAND</a:t>
            </a:r>
          </a:p>
        </p:txBody>
      </p:sp>
      <p:sp>
        <p:nvSpPr>
          <p:cNvPr id="3" name="Content Placeholder 2">
            <a:extLst>
              <a:ext uri="{FF2B5EF4-FFF2-40B4-BE49-F238E27FC236}">
                <a16:creationId xmlns:a16="http://schemas.microsoft.com/office/drawing/2014/main" id="{8AF4E170-E55C-D941-8FA6-F30070B6B3E0}"/>
              </a:ext>
            </a:extLst>
          </p:cNvPr>
          <p:cNvSpPr>
            <a:spLocks noGrp="1"/>
          </p:cNvSpPr>
          <p:nvPr>
            <p:ph idx="1"/>
          </p:nvPr>
        </p:nvSpPr>
        <p:spPr/>
        <p:txBody>
          <a:bodyPr>
            <a:noAutofit/>
          </a:bodyPr>
          <a:lstStyle/>
          <a:p>
            <a:pPr lvl="2"/>
            <a:r>
              <a:rPr lang="en-NZ" b="1" dirty="0"/>
              <a:t>Scotland</a:t>
            </a:r>
          </a:p>
          <a:p>
            <a:pPr lvl="3"/>
            <a:r>
              <a:rPr lang="en-NZ" b="1" dirty="0"/>
              <a:t>Health and Wellbeing experiences and outcomes</a:t>
            </a:r>
          </a:p>
          <a:p>
            <a:pPr marL="285750" lvl="3" indent="-285750">
              <a:buFont typeface="Arial" panose="020B0604020202020204" pitchFamily="34" charset="0"/>
              <a:buChar char="•"/>
            </a:pPr>
            <a:r>
              <a:rPr lang="en-NZ" dirty="0"/>
              <a:t>I know that friendship, caring, sharing, fairness, equality and love are important in building positive relationships. As I develop and value relationships, I care and show respect for myself and others. HWB 3-05a / HWB 4-05a.</a:t>
            </a:r>
          </a:p>
          <a:p>
            <a:pPr marL="285750" lvl="3" indent="-285750">
              <a:buFont typeface="Arial" panose="020B0604020202020204" pitchFamily="34" charset="0"/>
              <a:buChar char="•"/>
            </a:pPr>
            <a:r>
              <a:rPr lang="en-NZ" dirty="0"/>
              <a:t>As I explore the rights to which I and others are entitled, I am able to exercise these rights appropriately and accept the responsibilities that go with them. I show respect for the rights of others. HWB 3-09a / HWB 4-09a.</a:t>
            </a:r>
          </a:p>
          <a:p>
            <a:pPr marL="285750" lvl="3" indent="-285750">
              <a:buFont typeface="Arial" panose="020B0604020202020204" pitchFamily="34" charset="0"/>
              <a:buChar char="•"/>
            </a:pPr>
            <a:r>
              <a:rPr lang="en-NZ" dirty="0"/>
              <a:t>I recognise that each individual has a unique blend of abilities and needs. I contribute to making my school community one which values individuals equally and is a welcoming place for all. HWB 3-10a / HWB 4-10a.</a:t>
            </a:r>
          </a:p>
          <a:p>
            <a:pPr lvl="3"/>
            <a:r>
              <a:rPr lang="en-NZ" b="1" dirty="0"/>
              <a:t>Social Studies experience and outcomes </a:t>
            </a:r>
          </a:p>
          <a:p>
            <a:pPr marL="285750" lvl="3" indent="-285750">
              <a:buFont typeface="Arial" panose="020B0604020202020204" pitchFamily="34" charset="0"/>
              <a:buChar char="•"/>
            </a:pPr>
            <a:r>
              <a:rPr lang="en-NZ" dirty="0"/>
              <a:t>I can explain why a group I have identified might experience inequality and can suggest ways in which this inequality might be addressed. SOC 3-16a.</a:t>
            </a:r>
          </a:p>
          <a:p>
            <a:pPr marL="285750" lvl="3" indent="-285750">
              <a:buFont typeface="Arial" panose="020B0604020202020204" pitchFamily="34" charset="0"/>
              <a:buChar char="•"/>
            </a:pPr>
            <a:r>
              <a:rPr lang="en-NZ" dirty="0"/>
              <a:t>I can use my knowledge of current social, political or economic issues to interpret evidence and present an informed view. SOC 3-15a.</a:t>
            </a:r>
          </a:p>
        </p:txBody>
      </p:sp>
      <p:sp>
        <p:nvSpPr>
          <p:cNvPr id="4" name="Content Placeholder 3">
            <a:extLst>
              <a:ext uri="{FF2B5EF4-FFF2-40B4-BE49-F238E27FC236}">
                <a16:creationId xmlns:a16="http://schemas.microsoft.com/office/drawing/2014/main" id="{A3C41F96-408E-4345-81B9-A89E8576D0C5}"/>
              </a:ext>
            </a:extLst>
          </p:cNvPr>
          <p:cNvSpPr>
            <a:spLocks noGrp="1"/>
          </p:cNvSpPr>
          <p:nvPr>
            <p:ph idx="13"/>
          </p:nvPr>
        </p:nvSpPr>
        <p:spPr/>
        <p:txBody>
          <a:bodyPr>
            <a:noAutofit/>
          </a:bodyPr>
          <a:lstStyle/>
          <a:p>
            <a:pPr lvl="3"/>
            <a:r>
              <a:rPr lang="en-NZ" dirty="0"/>
              <a:t>For more information see ‘LGBT Mapping Across the Curriculum for Excellence’ from LBGT Youth Scotland: </a:t>
            </a:r>
            <a:r>
              <a:rPr lang="en-NZ" dirty="0" err="1"/>
              <a:t>lgbtyouth.org.uk</a:t>
            </a:r>
            <a:r>
              <a:rPr lang="en-NZ" dirty="0"/>
              <a:t>/media/1585/</a:t>
            </a:r>
            <a:r>
              <a:rPr lang="en-NZ" dirty="0" err="1"/>
              <a:t>lgbtys</a:t>
            </a:r>
            <a:r>
              <a:rPr lang="en-NZ" dirty="0"/>
              <a:t>-curriculum-</a:t>
            </a:r>
            <a:r>
              <a:rPr lang="en-NZ" dirty="0" err="1"/>
              <a:t>inclusion.pdf</a:t>
            </a:r>
            <a:endParaRPr lang="en-NZ" dirty="0"/>
          </a:p>
          <a:p>
            <a:pPr lvl="2"/>
            <a:r>
              <a:rPr lang="en-NZ" b="1" dirty="0"/>
              <a:t>Wales </a:t>
            </a:r>
          </a:p>
          <a:p>
            <a:pPr lvl="3"/>
            <a:r>
              <a:rPr lang="en-NZ" b="1" dirty="0"/>
              <a:t>PSE</a:t>
            </a:r>
            <a:r>
              <a:rPr lang="en-NZ" dirty="0"/>
              <a:t/>
            </a:r>
            <a:br>
              <a:rPr lang="en-NZ" dirty="0"/>
            </a:br>
            <a:r>
              <a:rPr lang="en-NZ" dirty="0"/>
              <a:t>Pupils should have opportunities to:</a:t>
            </a:r>
          </a:p>
          <a:p>
            <a:pPr lvl="3"/>
            <a:r>
              <a:rPr lang="en-NZ" b="1" dirty="0"/>
              <a:t>KS3 and KS4</a:t>
            </a:r>
          </a:p>
          <a:p>
            <a:pPr marL="285750" lvl="3" indent="-285750">
              <a:buFont typeface="Arial" panose="020B0604020202020204" pitchFamily="34" charset="0"/>
              <a:buChar char="•"/>
            </a:pPr>
            <a:r>
              <a:rPr lang="en-NZ" dirty="0"/>
              <a:t>develop respect for themselves and others.</a:t>
            </a:r>
          </a:p>
          <a:p>
            <a:pPr marL="285750" lvl="3" indent="-285750">
              <a:buFont typeface="Arial" panose="020B0604020202020204" pitchFamily="34" charset="0"/>
              <a:buChar char="•"/>
            </a:pPr>
            <a:r>
              <a:rPr lang="en-NZ" dirty="0"/>
              <a:t>value and celebrate diversity and equality of opportunity locally, nationally and globally be moved by injustice, exploitation and denial of human rights.</a:t>
            </a:r>
          </a:p>
          <a:p>
            <a:pPr marL="285750" lvl="3" indent="-285750">
              <a:buFont typeface="Arial" panose="020B0604020202020204" pitchFamily="34" charset="0"/>
              <a:buChar char="•"/>
            </a:pPr>
            <a:r>
              <a:rPr lang="en-NZ" dirty="0"/>
              <a:t>understand how to recognise and challenge effectively expressions of prejudice, racism and stereotyping.</a:t>
            </a:r>
          </a:p>
          <a:p>
            <a:pPr lvl="3"/>
            <a:r>
              <a:rPr lang="en-NZ" b="1" dirty="0"/>
              <a:t>History</a:t>
            </a:r>
            <a:r>
              <a:rPr lang="en-NZ" dirty="0"/>
              <a:t/>
            </a:r>
            <a:br>
              <a:rPr lang="en-NZ" dirty="0"/>
            </a:br>
            <a:r>
              <a:rPr lang="en-NZ" dirty="0"/>
              <a:t>Pupils should have opportunities to:</a:t>
            </a:r>
          </a:p>
          <a:p>
            <a:pPr lvl="3"/>
            <a:r>
              <a:rPr lang="en-NZ" b="1" dirty="0"/>
              <a:t>KS3 and KS4</a:t>
            </a:r>
          </a:p>
          <a:p>
            <a:pPr marL="285750" lvl="3" indent="-285750">
              <a:buFont typeface="Arial" panose="020B0604020202020204" pitchFamily="34" charset="0"/>
              <a:buChar char="•"/>
            </a:pPr>
            <a:r>
              <a:rPr lang="en-NZ" dirty="0"/>
              <a:t>learn how some twentieth century individuals and events have shaped our world today.</a:t>
            </a:r>
          </a:p>
          <a:p>
            <a:pPr marL="285750" lvl="3" indent="-285750">
              <a:buFont typeface="Arial" panose="020B0604020202020204" pitchFamily="34" charset="0"/>
              <a:buChar char="•"/>
            </a:pPr>
            <a:r>
              <a:rPr lang="en-NZ" dirty="0"/>
              <a:t>select, recall and organise historical information with increasing independence and accuracy.</a:t>
            </a:r>
          </a:p>
          <a:p>
            <a:endParaRPr lang="en-US" dirty="0"/>
          </a:p>
        </p:txBody>
      </p:sp>
      <p:sp>
        <p:nvSpPr>
          <p:cNvPr id="5" name="Content Placeholder 4">
            <a:extLst>
              <a:ext uri="{FF2B5EF4-FFF2-40B4-BE49-F238E27FC236}">
                <a16:creationId xmlns:a16="http://schemas.microsoft.com/office/drawing/2014/main" id="{EE915A38-5739-B84F-812C-C966558A7E51}"/>
              </a:ext>
            </a:extLst>
          </p:cNvPr>
          <p:cNvSpPr>
            <a:spLocks noGrp="1"/>
          </p:cNvSpPr>
          <p:nvPr>
            <p:ph idx="14"/>
          </p:nvPr>
        </p:nvSpPr>
        <p:spPr/>
        <p:txBody>
          <a:bodyPr>
            <a:noAutofit/>
          </a:bodyPr>
          <a:lstStyle/>
          <a:p>
            <a:pPr marL="285750" lvl="3" indent="-285750">
              <a:buFont typeface="Arial" panose="020B0604020202020204" pitchFamily="34" charset="0"/>
              <a:buChar char="•"/>
            </a:pPr>
            <a:r>
              <a:rPr lang="en-NZ" dirty="0"/>
              <a:t>ask and answer the questions: what were the key changes in this period; what impact did these changes have? what significance does this period of history have for our world today?</a:t>
            </a:r>
          </a:p>
          <a:p>
            <a:pPr lvl="2"/>
            <a:r>
              <a:rPr lang="en-NZ" b="1" dirty="0"/>
              <a:t>Northern Ireland</a:t>
            </a:r>
          </a:p>
          <a:p>
            <a:pPr lvl="3"/>
            <a:r>
              <a:rPr lang="en-NZ" b="1" dirty="0"/>
              <a:t>Local and Global Citizenship</a:t>
            </a:r>
            <a:r>
              <a:rPr lang="en-NZ" dirty="0"/>
              <a:t/>
            </a:r>
            <a:br>
              <a:rPr lang="en-NZ" dirty="0"/>
            </a:br>
            <a:r>
              <a:rPr lang="en-NZ" dirty="0"/>
              <a:t>Pupils should have opportunities to:</a:t>
            </a:r>
          </a:p>
          <a:p>
            <a:pPr marL="285750" lvl="3" indent="-285750">
              <a:buFont typeface="Arial" panose="020B0604020202020204" pitchFamily="34" charset="0"/>
              <a:buChar char="•"/>
            </a:pPr>
            <a:r>
              <a:rPr lang="en-NZ" dirty="0"/>
              <a:t>investigate how and why conflict, including prejudice, stereotyping, sectarianism and racism may arise in </a:t>
            </a:r>
            <a:br>
              <a:rPr lang="en-NZ" dirty="0"/>
            </a:br>
            <a:r>
              <a:rPr lang="en-NZ" dirty="0"/>
              <a:t>the community.</a:t>
            </a:r>
          </a:p>
          <a:p>
            <a:pPr marL="285750" lvl="3" indent="-285750">
              <a:buFont typeface="Arial" panose="020B0604020202020204" pitchFamily="34" charset="0"/>
              <a:buChar char="•"/>
            </a:pPr>
            <a:r>
              <a:rPr lang="en-NZ" dirty="0"/>
              <a:t>investigate the opportunities arising from diversity </a:t>
            </a:r>
            <a:br>
              <a:rPr lang="en-NZ" dirty="0"/>
            </a:br>
            <a:r>
              <a:rPr lang="en-NZ" dirty="0"/>
              <a:t>and multiculturalism and possible ways of promoting inclusion.</a:t>
            </a:r>
          </a:p>
          <a:p>
            <a:pPr marL="285750" lvl="3" indent="-285750">
              <a:buFont typeface="Arial" panose="020B0604020202020204" pitchFamily="34" charset="0"/>
              <a:buChar char="•"/>
            </a:pPr>
            <a:r>
              <a:rPr lang="en-NZ" dirty="0"/>
              <a:t>investigate why it is important to uphold human rights standards in modern democratic societies, including meeting basic needs, protecting individuals and groups of people.</a:t>
            </a:r>
          </a:p>
          <a:p>
            <a:pPr lvl="3"/>
            <a:r>
              <a:rPr lang="en-NZ" b="1" dirty="0"/>
              <a:t>History</a:t>
            </a:r>
            <a:r>
              <a:rPr lang="en-NZ" dirty="0"/>
              <a:t/>
            </a:r>
            <a:br>
              <a:rPr lang="en-NZ" dirty="0"/>
            </a:br>
            <a:r>
              <a:rPr lang="en-NZ" dirty="0"/>
              <a:t>Pupils should have opportunities to:</a:t>
            </a:r>
          </a:p>
          <a:p>
            <a:pPr marL="285750" lvl="3" indent="-285750">
              <a:buFont typeface="Arial" panose="020B0604020202020204" pitchFamily="34" charset="0"/>
              <a:buChar char="•"/>
            </a:pPr>
            <a:r>
              <a:rPr lang="en-NZ" dirty="0"/>
              <a:t>investigate the past and its impact on our world today.</a:t>
            </a:r>
          </a:p>
          <a:p>
            <a:pPr marL="285750" lvl="3" indent="-285750">
              <a:buFont typeface="Arial" panose="020B0604020202020204" pitchFamily="34" charset="0"/>
              <a:buChar char="•"/>
            </a:pPr>
            <a:r>
              <a:rPr lang="en-NZ" dirty="0"/>
              <a:t>explore how history has affected their personal identity, culture and lifestyle.</a:t>
            </a:r>
          </a:p>
        </p:txBody>
      </p:sp>
      <p:pic>
        <p:nvPicPr>
          <p:cNvPr id="6" name="Picture Placeholder 8">
            <a:extLst>
              <a:ext uri="{FF2B5EF4-FFF2-40B4-BE49-F238E27FC236}">
                <a16:creationId xmlns:a16="http://schemas.microsoft.com/office/drawing/2014/main" id="{0B769FE3-0478-2E4A-82BA-F5D9C123A837}"/>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7" name="Slide Number Placeholder 5">
            <a:extLst>
              <a:ext uri="{FF2B5EF4-FFF2-40B4-BE49-F238E27FC236}">
                <a16:creationId xmlns:a16="http://schemas.microsoft.com/office/drawing/2014/main" id="{A010F1CC-BC24-2548-AC1F-1169D0F1D8C7}"/>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4</a:t>
            </a:fld>
            <a:endParaRPr lang="en-US" dirty="0"/>
          </a:p>
        </p:txBody>
      </p:sp>
    </p:spTree>
    <p:extLst>
      <p:ext uri="{BB962C8B-B14F-4D97-AF65-F5344CB8AC3E}">
        <p14:creationId xmlns:p14="http://schemas.microsoft.com/office/powerpoint/2010/main" val="37170239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Content Placeholder 25">
            <a:extLst>
              <a:ext uri="{FF2B5EF4-FFF2-40B4-BE49-F238E27FC236}">
                <a16:creationId xmlns:a16="http://schemas.microsoft.com/office/drawing/2014/main" id="{F3A579CA-E8E6-1B44-9CEF-2788FC504C4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10000" y="7286623"/>
            <a:ext cx="8788401" cy="936625"/>
          </a:xfrm>
          <a:prstGeom prst="rect">
            <a:avLst/>
          </a:prstGeom>
          <a:solidFill>
            <a:srgbClr val="F57F29"/>
          </a:solidFill>
          <a:ln w="28575">
            <a:solidFill>
              <a:schemeClr val="tx1"/>
            </a:solidFill>
          </a:ln>
        </p:spPr>
      </p:pic>
      <p:pic>
        <p:nvPicPr>
          <p:cNvPr id="45" name="Content Placeholder 25">
            <a:extLst>
              <a:ext uri="{FF2B5EF4-FFF2-40B4-BE49-F238E27FC236}">
                <a16:creationId xmlns:a16="http://schemas.microsoft.com/office/drawing/2014/main" id="{C6A8F548-3901-E84E-A49D-BE8795475AC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82134" y="2065866"/>
            <a:ext cx="4419600" cy="1873249"/>
          </a:xfrm>
          <a:prstGeom prst="rect">
            <a:avLst/>
          </a:prstGeom>
          <a:solidFill>
            <a:srgbClr val="9DAD80"/>
          </a:solidFill>
          <a:ln w="28575">
            <a:solidFill>
              <a:schemeClr val="tx1"/>
            </a:solidFill>
          </a:ln>
        </p:spPr>
      </p:pic>
      <p:pic>
        <p:nvPicPr>
          <p:cNvPr id="46" name="Content Placeholder 25">
            <a:extLst>
              <a:ext uri="{FF2B5EF4-FFF2-40B4-BE49-F238E27FC236}">
                <a16:creationId xmlns:a16="http://schemas.microsoft.com/office/drawing/2014/main" id="{3A3D507C-678A-C348-85E7-337BFA40252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28268" y="2065866"/>
            <a:ext cx="4419600" cy="1873249"/>
          </a:xfrm>
          <a:prstGeom prst="rect">
            <a:avLst/>
          </a:prstGeom>
          <a:solidFill>
            <a:srgbClr val="9DAD80"/>
          </a:solidFill>
          <a:ln w="28575">
            <a:solidFill>
              <a:schemeClr val="tx1"/>
            </a:solidFill>
          </a:ln>
        </p:spPr>
      </p:pic>
      <p:pic>
        <p:nvPicPr>
          <p:cNvPr id="47" name="Content Placeholder 25">
            <a:extLst>
              <a:ext uri="{FF2B5EF4-FFF2-40B4-BE49-F238E27FC236}">
                <a16:creationId xmlns:a16="http://schemas.microsoft.com/office/drawing/2014/main" id="{006C08DA-3722-A14C-910D-0904ECC985E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192935" y="2065866"/>
            <a:ext cx="4419600" cy="1873249"/>
          </a:xfrm>
          <a:prstGeom prst="rect">
            <a:avLst/>
          </a:prstGeom>
          <a:solidFill>
            <a:srgbClr val="9DAD80"/>
          </a:solidFill>
          <a:ln w="28575">
            <a:solidFill>
              <a:schemeClr val="tx1"/>
            </a:solidFill>
          </a:ln>
        </p:spPr>
      </p:pic>
      <p:pic>
        <p:nvPicPr>
          <p:cNvPr id="48" name="Content Placeholder 25">
            <a:extLst>
              <a:ext uri="{FF2B5EF4-FFF2-40B4-BE49-F238E27FC236}">
                <a16:creationId xmlns:a16="http://schemas.microsoft.com/office/drawing/2014/main" id="{AC7D086A-4F35-D445-88F4-972B3BAA860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82134" y="4876799"/>
            <a:ext cx="4419600" cy="1873249"/>
          </a:xfrm>
          <a:prstGeom prst="rect">
            <a:avLst/>
          </a:prstGeom>
          <a:solidFill>
            <a:srgbClr val="9DAD80"/>
          </a:solidFill>
          <a:ln w="28575">
            <a:solidFill>
              <a:schemeClr val="tx1"/>
            </a:solidFill>
          </a:ln>
        </p:spPr>
      </p:pic>
      <p:pic>
        <p:nvPicPr>
          <p:cNvPr id="49" name="Content Placeholder 25">
            <a:extLst>
              <a:ext uri="{FF2B5EF4-FFF2-40B4-BE49-F238E27FC236}">
                <a16:creationId xmlns:a16="http://schemas.microsoft.com/office/drawing/2014/main" id="{C2BEDB6E-DC17-8546-8C63-8B08AD3B81F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28268" y="4876799"/>
            <a:ext cx="4419600" cy="1873249"/>
          </a:xfrm>
          <a:prstGeom prst="rect">
            <a:avLst/>
          </a:prstGeom>
          <a:solidFill>
            <a:srgbClr val="9DAD80"/>
          </a:solidFill>
          <a:ln w="28575">
            <a:solidFill>
              <a:schemeClr val="tx1"/>
            </a:solidFill>
          </a:ln>
        </p:spPr>
      </p:pic>
      <p:pic>
        <p:nvPicPr>
          <p:cNvPr id="50" name="Content Placeholder 25">
            <a:extLst>
              <a:ext uri="{FF2B5EF4-FFF2-40B4-BE49-F238E27FC236}">
                <a16:creationId xmlns:a16="http://schemas.microsoft.com/office/drawing/2014/main" id="{0454C9F0-37EB-4547-A7F9-89C63A1ACD9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192935" y="4876799"/>
            <a:ext cx="4419600" cy="1873249"/>
          </a:xfrm>
          <a:prstGeom prst="rect">
            <a:avLst/>
          </a:prstGeom>
          <a:solidFill>
            <a:srgbClr val="9DAD80"/>
          </a:solidFill>
          <a:ln w="28575">
            <a:solidFill>
              <a:schemeClr val="tx1"/>
            </a:solidFill>
          </a:ln>
        </p:spPr>
      </p:pic>
      <p:sp>
        <p:nvSpPr>
          <p:cNvPr id="4" name="Title 3">
            <a:extLst>
              <a:ext uri="{FF2B5EF4-FFF2-40B4-BE49-F238E27FC236}">
                <a16:creationId xmlns:a16="http://schemas.microsoft.com/office/drawing/2014/main" id="{63D19B43-57AA-8940-B8D6-1E0FD8E9BFF6}"/>
              </a:ext>
            </a:extLst>
          </p:cNvPr>
          <p:cNvSpPr>
            <a:spLocks noGrp="1"/>
          </p:cNvSpPr>
          <p:nvPr>
            <p:ph type="title"/>
          </p:nvPr>
        </p:nvSpPr>
        <p:spPr/>
        <p:txBody>
          <a:bodyPr>
            <a:normAutofit/>
          </a:bodyPr>
          <a:lstStyle/>
          <a:p>
            <a:r>
              <a:rPr lang="en-NZ" dirty="0"/>
              <a:t>WHAT CONNECTS THESE PEOPLE?</a:t>
            </a:r>
            <a:endParaRPr lang="en-US" dirty="0"/>
          </a:p>
        </p:txBody>
      </p:sp>
      <p:sp>
        <p:nvSpPr>
          <p:cNvPr id="5" name="Content Placeholder 4">
            <a:extLst>
              <a:ext uri="{FF2B5EF4-FFF2-40B4-BE49-F238E27FC236}">
                <a16:creationId xmlns:a16="http://schemas.microsoft.com/office/drawing/2014/main" id="{B273452D-9E0C-3345-A15F-F36B175CBDD4}"/>
              </a:ext>
            </a:extLst>
          </p:cNvPr>
          <p:cNvSpPr>
            <a:spLocks noGrp="1"/>
          </p:cNvSpPr>
          <p:nvPr>
            <p:ph sz="quarter" idx="13"/>
          </p:nvPr>
        </p:nvSpPr>
        <p:spPr/>
        <p:txBody>
          <a:bodyPr anchor="ctr"/>
          <a:lstStyle/>
          <a:p>
            <a:pPr lvl="1" algn="ctr"/>
            <a:r>
              <a:rPr lang="en-NZ" dirty="0"/>
              <a:t>1858–1944</a:t>
            </a:r>
          </a:p>
        </p:txBody>
      </p:sp>
      <p:sp>
        <p:nvSpPr>
          <p:cNvPr id="6" name="Content Placeholder 5">
            <a:extLst>
              <a:ext uri="{FF2B5EF4-FFF2-40B4-BE49-F238E27FC236}">
                <a16:creationId xmlns:a16="http://schemas.microsoft.com/office/drawing/2014/main" id="{B9C91A68-2068-644B-897F-3D95717839C6}"/>
              </a:ext>
            </a:extLst>
          </p:cNvPr>
          <p:cNvSpPr>
            <a:spLocks noGrp="1"/>
          </p:cNvSpPr>
          <p:nvPr>
            <p:ph sz="quarter" idx="23"/>
          </p:nvPr>
        </p:nvSpPr>
        <p:spPr/>
        <p:txBody>
          <a:bodyPr anchor="ctr"/>
          <a:lstStyle/>
          <a:p>
            <a:pPr algn="ctr"/>
            <a:r>
              <a:rPr lang="en-NZ" dirty="0"/>
              <a:t>Ethel Mary Smyth</a:t>
            </a:r>
          </a:p>
        </p:txBody>
      </p:sp>
      <p:pic>
        <p:nvPicPr>
          <p:cNvPr id="30" name="Picture Placeholder 29">
            <a:extLst>
              <a:ext uri="{FF2B5EF4-FFF2-40B4-BE49-F238E27FC236}">
                <a16:creationId xmlns:a16="http://schemas.microsoft.com/office/drawing/2014/main" id="{C39A46E1-4BBD-B645-80A7-4905E2F78CFB}"/>
              </a:ext>
            </a:extLst>
          </p:cNvPr>
          <p:cNvPicPr>
            <a:picLocks noGrp="1" noChangeAspect="1"/>
          </p:cNvPicPr>
          <p:nvPr>
            <p:ph type="pic" sz="quarter" idx="24"/>
          </p:nvPr>
        </p:nvPicPr>
        <p:blipFill rotWithShape="1">
          <a:blip r:embed="rId5" cstate="screen">
            <a:extLst>
              <a:ext uri="{28A0092B-C50C-407E-A947-70E740481C1C}">
                <a14:useLocalDpi xmlns:a14="http://schemas.microsoft.com/office/drawing/2010/main"/>
              </a:ext>
            </a:extLst>
          </a:blip>
          <a:srcRect/>
          <a:stretch/>
        </p:blipFill>
        <p:spPr>
          <a:xfrm>
            <a:off x="627063" y="1813784"/>
            <a:ext cx="930275" cy="1851023"/>
          </a:xfrm>
        </p:spPr>
      </p:pic>
      <p:sp>
        <p:nvSpPr>
          <p:cNvPr id="9" name="Content Placeholder 8">
            <a:extLst>
              <a:ext uri="{FF2B5EF4-FFF2-40B4-BE49-F238E27FC236}">
                <a16:creationId xmlns:a16="http://schemas.microsoft.com/office/drawing/2014/main" id="{F083E77C-36B4-E04B-BFB2-E3E37F58E982}"/>
              </a:ext>
            </a:extLst>
          </p:cNvPr>
          <p:cNvSpPr>
            <a:spLocks noGrp="1"/>
          </p:cNvSpPr>
          <p:nvPr>
            <p:ph sz="quarter" idx="27"/>
          </p:nvPr>
        </p:nvSpPr>
        <p:spPr/>
        <p:txBody>
          <a:bodyPr anchor="ctr"/>
          <a:lstStyle/>
          <a:p>
            <a:pPr lvl="1" algn="ctr"/>
            <a:r>
              <a:rPr lang="en-NZ" dirty="0"/>
              <a:t>1895–1918</a:t>
            </a:r>
          </a:p>
        </p:txBody>
      </p:sp>
      <p:sp>
        <p:nvSpPr>
          <p:cNvPr id="10" name="Content Placeholder 9">
            <a:extLst>
              <a:ext uri="{FF2B5EF4-FFF2-40B4-BE49-F238E27FC236}">
                <a16:creationId xmlns:a16="http://schemas.microsoft.com/office/drawing/2014/main" id="{53B6151F-7B29-DC47-BFB6-590BC1E7B8B5}"/>
              </a:ext>
            </a:extLst>
          </p:cNvPr>
          <p:cNvSpPr>
            <a:spLocks noGrp="1"/>
          </p:cNvSpPr>
          <p:nvPr>
            <p:ph sz="quarter" idx="28"/>
          </p:nvPr>
        </p:nvSpPr>
        <p:spPr/>
        <p:txBody>
          <a:bodyPr anchor="ctr"/>
          <a:lstStyle/>
          <a:p>
            <a:pPr algn="ctr"/>
            <a:r>
              <a:rPr lang="en-NZ" dirty="0"/>
              <a:t>Edward </a:t>
            </a:r>
            <a:r>
              <a:rPr lang="en-NZ" dirty="0" err="1"/>
              <a:t>Brittain</a:t>
            </a:r>
            <a:endParaRPr lang="en-NZ" dirty="0"/>
          </a:p>
        </p:txBody>
      </p:sp>
      <p:pic>
        <p:nvPicPr>
          <p:cNvPr id="32" name="Picture Placeholder 31">
            <a:extLst>
              <a:ext uri="{FF2B5EF4-FFF2-40B4-BE49-F238E27FC236}">
                <a16:creationId xmlns:a16="http://schemas.microsoft.com/office/drawing/2014/main" id="{7EA72ED0-B80B-AB4D-A3AA-74D8DC8A3124}"/>
              </a:ext>
            </a:extLst>
          </p:cNvPr>
          <p:cNvPicPr>
            <a:picLocks noGrp="1" noChangeAspect="1"/>
          </p:cNvPicPr>
          <p:nvPr>
            <p:ph type="pic" sz="quarter" idx="29"/>
          </p:nvPr>
        </p:nvPicPr>
        <p:blipFill>
          <a:blip r:embed="rId6" cstate="screen">
            <a:extLst>
              <a:ext uri="{28A0092B-C50C-407E-A947-70E740481C1C}">
                <a14:useLocalDpi xmlns:a14="http://schemas.microsoft.com/office/drawing/2010/main"/>
              </a:ext>
            </a:extLst>
          </a:blip>
          <a:srcRect/>
          <a:stretch>
            <a:fillRect/>
          </a:stretch>
        </p:blipFill>
        <p:spPr>
          <a:xfrm>
            <a:off x="5707063" y="1813784"/>
            <a:ext cx="930275" cy="1851023"/>
          </a:xfrm>
        </p:spPr>
      </p:pic>
      <p:sp>
        <p:nvSpPr>
          <p:cNvPr id="13" name="Content Placeholder 12">
            <a:extLst>
              <a:ext uri="{FF2B5EF4-FFF2-40B4-BE49-F238E27FC236}">
                <a16:creationId xmlns:a16="http://schemas.microsoft.com/office/drawing/2014/main" id="{9105AAD4-F30E-8943-A8F0-B1863CF8DCB3}"/>
              </a:ext>
            </a:extLst>
          </p:cNvPr>
          <p:cNvSpPr>
            <a:spLocks noGrp="1"/>
          </p:cNvSpPr>
          <p:nvPr>
            <p:ph sz="quarter" idx="31"/>
          </p:nvPr>
        </p:nvSpPr>
        <p:spPr/>
        <p:txBody>
          <a:bodyPr anchor="ctr"/>
          <a:lstStyle/>
          <a:p>
            <a:pPr lvl="1" algn="ctr"/>
            <a:r>
              <a:rPr lang="en-NZ" dirty="0"/>
              <a:t>1893–1918</a:t>
            </a:r>
          </a:p>
        </p:txBody>
      </p:sp>
      <p:sp>
        <p:nvSpPr>
          <p:cNvPr id="14" name="Content Placeholder 13">
            <a:extLst>
              <a:ext uri="{FF2B5EF4-FFF2-40B4-BE49-F238E27FC236}">
                <a16:creationId xmlns:a16="http://schemas.microsoft.com/office/drawing/2014/main" id="{8ABECC46-92D0-5848-B35C-C04F5CD26DF0}"/>
              </a:ext>
            </a:extLst>
          </p:cNvPr>
          <p:cNvSpPr>
            <a:spLocks noGrp="1"/>
          </p:cNvSpPr>
          <p:nvPr>
            <p:ph sz="quarter" idx="32"/>
          </p:nvPr>
        </p:nvSpPr>
        <p:spPr/>
        <p:txBody>
          <a:bodyPr anchor="ctr"/>
          <a:lstStyle/>
          <a:p>
            <a:pPr algn="ctr"/>
            <a:r>
              <a:rPr lang="en-NZ" dirty="0"/>
              <a:t>Wilfred Owen</a:t>
            </a:r>
          </a:p>
        </p:txBody>
      </p:sp>
      <p:pic>
        <p:nvPicPr>
          <p:cNvPr id="38" name="Picture Placeholder 37">
            <a:extLst>
              <a:ext uri="{FF2B5EF4-FFF2-40B4-BE49-F238E27FC236}">
                <a16:creationId xmlns:a16="http://schemas.microsoft.com/office/drawing/2014/main" id="{46EE64A7-9423-CB43-8A8D-2877BC9399AF}"/>
              </a:ext>
            </a:extLst>
          </p:cNvPr>
          <p:cNvPicPr>
            <a:picLocks noGrp="1" noChangeAspect="1"/>
          </p:cNvPicPr>
          <p:nvPr>
            <p:ph type="pic" sz="quarter" idx="33"/>
          </p:nvPr>
        </p:nvPicPr>
        <p:blipFill>
          <a:blip r:embed="rId7" cstate="screen">
            <a:extLst>
              <a:ext uri="{28A0092B-C50C-407E-A947-70E740481C1C}">
                <a14:useLocalDpi xmlns:a14="http://schemas.microsoft.com/office/drawing/2010/main"/>
              </a:ext>
            </a:extLst>
          </a:blip>
          <a:srcRect/>
          <a:stretch>
            <a:fillRect/>
          </a:stretch>
        </p:blipFill>
        <p:spPr>
          <a:xfrm>
            <a:off x="10854796" y="1813784"/>
            <a:ext cx="930275" cy="1851023"/>
          </a:xfrm>
        </p:spPr>
      </p:pic>
      <p:sp>
        <p:nvSpPr>
          <p:cNvPr id="17" name="Content Placeholder 16">
            <a:extLst>
              <a:ext uri="{FF2B5EF4-FFF2-40B4-BE49-F238E27FC236}">
                <a16:creationId xmlns:a16="http://schemas.microsoft.com/office/drawing/2014/main" id="{2C838366-1AE3-D241-B80C-78CA09D8F289}"/>
              </a:ext>
            </a:extLst>
          </p:cNvPr>
          <p:cNvSpPr>
            <a:spLocks noGrp="1"/>
          </p:cNvSpPr>
          <p:nvPr>
            <p:ph sz="quarter" idx="35"/>
          </p:nvPr>
        </p:nvSpPr>
        <p:spPr/>
        <p:txBody>
          <a:bodyPr anchor="ctr"/>
          <a:lstStyle/>
          <a:p>
            <a:pPr lvl="1" algn="ctr"/>
            <a:r>
              <a:rPr lang="en-NZ" dirty="0"/>
              <a:t>1912–1954</a:t>
            </a:r>
          </a:p>
        </p:txBody>
      </p:sp>
      <p:sp>
        <p:nvSpPr>
          <p:cNvPr id="18" name="Content Placeholder 17">
            <a:extLst>
              <a:ext uri="{FF2B5EF4-FFF2-40B4-BE49-F238E27FC236}">
                <a16:creationId xmlns:a16="http://schemas.microsoft.com/office/drawing/2014/main" id="{863C3C22-75FC-6F47-BFBB-3BB860A5D4B3}"/>
              </a:ext>
            </a:extLst>
          </p:cNvPr>
          <p:cNvSpPr>
            <a:spLocks noGrp="1"/>
          </p:cNvSpPr>
          <p:nvPr>
            <p:ph sz="quarter" idx="36"/>
          </p:nvPr>
        </p:nvSpPr>
        <p:spPr/>
        <p:txBody>
          <a:bodyPr anchor="ctr"/>
          <a:lstStyle/>
          <a:p>
            <a:pPr algn="ctr"/>
            <a:r>
              <a:rPr lang="en-NZ" dirty="0"/>
              <a:t>Alan Turing</a:t>
            </a:r>
          </a:p>
        </p:txBody>
      </p:sp>
      <p:pic>
        <p:nvPicPr>
          <p:cNvPr id="34" name="Picture Placeholder 33">
            <a:extLst>
              <a:ext uri="{FF2B5EF4-FFF2-40B4-BE49-F238E27FC236}">
                <a16:creationId xmlns:a16="http://schemas.microsoft.com/office/drawing/2014/main" id="{DBEC2E8B-1ECD-D54A-9B04-86A48688BD7B}"/>
              </a:ext>
            </a:extLst>
          </p:cNvPr>
          <p:cNvPicPr>
            <a:picLocks noGrp="1" noChangeAspect="1"/>
          </p:cNvPicPr>
          <p:nvPr>
            <p:ph type="pic" sz="quarter" idx="37"/>
          </p:nvPr>
        </p:nvPicPr>
        <p:blipFill>
          <a:blip r:embed="rId8" cstate="screen">
            <a:extLst>
              <a:ext uri="{28A0092B-C50C-407E-A947-70E740481C1C}">
                <a14:useLocalDpi xmlns:a14="http://schemas.microsoft.com/office/drawing/2010/main"/>
              </a:ext>
            </a:extLst>
          </a:blip>
          <a:srcRect/>
          <a:stretch>
            <a:fillRect/>
          </a:stretch>
        </p:blipFill>
        <p:spPr>
          <a:xfrm>
            <a:off x="627063" y="4595184"/>
            <a:ext cx="930275" cy="1851024"/>
          </a:xfrm>
        </p:spPr>
      </p:pic>
      <p:sp>
        <p:nvSpPr>
          <p:cNvPr id="21" name="Content Placeholder 20">
            <a:extLst>
              <a:ext uri="{FF2B5EF4-FFF2-40B4-BE49-F238E27FC236}">
                <a16:creationId xmlns:a16="http://schemas.microsoft.com/office/drawing/2014/main" id="{38676AE6-E1E7-2841-9832-BCDCC72CE3A0}"/>
              </a:ext>
            </a:extLst>
          </p:cNvPr>
          <p:cNvSpPr>
            <a:spLocks noGrp="1"/>
          </p:cNvSpPr>
          <p:nvPr>
            <p:ph sz="quarter" idx="39"/>
          </p:nvPr>
        </p:nvSpPr>
        <p:spPr/>
        <p:txBody>
          <a:bodyPr anchor="ctr"/>
          <a:lstStyle/>
          <a:p>
            <a:pPr lvl="1" algn="ctr"/>
            <a:r>
              <a:rPr lang="en-NZ" dirty="0"/>
              <a:t>1918–2011</a:t>
            </a:r>
          </a:p>
        </p:txBody>
      </p:sp>
      <p:sp>
        <p:nvSpPr>
          <p:cNvPr id="22" name="Content Placeholder 21">
            <a:extLst>
              <a:ext uri="{FF2B5EF4-FFF2-40B4-BE49-F238E27FC236}">
                <a16:creationId xmlns:a16="http://schemas.microsoft.com/office/drawing/2014/main" id="{38C9B87B-FFDE-2B4B-9874-17396FBD73EF}"/>
              </a:ext>
            </a:extLst>
          </p:cNvPr>
          <p:cNvSpPr>
            <a:spLocks noGrp="1"/>
          </p:cNvSpPr>
          <p:nvPr>
            <p:ph sz="quarter" idx="40"/>
          </p:nvPr>
        </p:nvSpPr>
        <p:spPr/>
        <p:txBody>
          <a:bodyPr anchor="ctr"/>
          <a:lstStyle/>
          <a:p>
            <a:pPr algn="ctr"/>
            <a:r>
              <a:rPr lang="en-NZ" dirty="0"/>
              <a:t>Roberta Cowell</a:t>
            </a:r>
          </a:p>
        </p:txBody>
      </p:sp>
      <p:pic>
        <p:nvPicPr>
          <p:cNvPr id="36" name="Picture Placeholder 35">
            <a:extLst>
              <a:ext uri="{FF2B5EF4-FFF2-40B4-BE49-F238E27FC236}">
                <a16:creationId xmlns:a16="http://schemas.microsoft.com/office/drawing/2014/main" id="{09CC3839-6565-A54B-ADC6-282FD3355CAF}"/>
              </a:ext>
            </a:extLst>
          </p:cNvPr>
          <p:cNvPicPr>
            <a:picLocks noGrp="1" noChangeAspect="1"/>
          </p:cNvPicPr>
          <p:nvPr>
            <p:ph type="pic" sz="quarter" idx="41"/>
          </p:nvPr>
        </p:nvPicPr>
        <p:blipFill>
          <a:blip r:embed="rId9" cstate="screen">
            <a:extLst>
              <a:ext uri="{28A0092B-C50C-407E-A947-70E740481C1C}">
                <a14:useLocalDpi xmlns:a14="http://schemas.microsoft.com/office/drawing/2010/main"/>
              </a:ext>
            </a:extLst>
          </a:blip>
          <a:srcRect/>
          <a:stretch>
            <a:fillRect/>
          </a:stretch>
        </p:blipFill>
        <p:spPr>
          <a:xfrm>
            <a:off x="5707063" y="4595184"/>
            <a:ext cx="930275" cy="1851024"/>
          </a:xfrm>
        </p:spPr>
      </p:pic>
      <p:sp>
        <p:nvSpPr>
          <p:cNvPr id="25" name="Content Placeholder 24">
            <a:extLst>
              <a:ext uri="{FF2B5EF4-FFF2-40B4-BE49-F238E27FC236}">
                <a16:creationId xmlns:a16="http://schemas.microsoft.com/office/drawing/2014/main" id="{0D58EEA0-0819-6549-81FB-39319A941315}"/>
              </a:ext>
            </a:extLst>
          </p:cNvPr>
          <p:cNvSpPr>
            <a:spLocks noGrp="1"/>
          </p:cNvSpPr>
          <p:nvPr>
            <p:ph sz="quarter" idx="43"/>
          </p:nvPr>
        </p:nvSpPr>
        <p:spPr/>
        <p:txBody>
          <a:bodyPr anchor="ctr"/>
          <a:lstStyle/>
          <a:p>
            <a:pPr lvl="1" algn="ctr"/>
            <a:r>
              <a:rPr lang="en-NZ" dirty="0"/>
              <a:t>1921–1999</a:t>
            </a:r>
          </a:p>
        </p:txBody>
      </p:sp>
      <p:sp>
        <p:nvSpPr>
          <p:cNvPr id="26" name="Content Placeholder 25">
            <a:extLst>
              <a:ext uri="{FF2B5EF4-FFF2-40B4-BE49-F238E27FC236}">
                <a16:creationId xmlns:a16="http://schemas.microsoft.com/office/drawing/2014/main" id="{0603E1FA-3678-F84E-AE4D-7487AD095A35}"/>
              </a:ext>
            </a:extLst>
          </p:cNvPr>
          <p:cNvSpPr>
            <a:spLocks noGrp="1"/>
          </p:cNvSpPr>
          <p:nvPr>
            <p:ph sz="quarter" idx="44"/>
          </p:nvPr>
        </p:nvSpPr>
        <p:spPr/>
        <p:txBody>
          <a:bodyPr anchor="ctr"/>
          <a:lstStyle/>
          <a:p>
            <a:pPr algn="ctr"/>
            <a:r>
              <a:rPr lang="en-NZ" dirty="0"/>
              <a:t>Dudley Cave</a:t>
            </a:r>
          </a:p>
        </p:txBody>
      </p:sp>
      <p:pic>
        <p:nvPicPr>
          <p:cNvPr id="3" name="Picture Placeholder 2">
            <a:extLst>
              <a:ext uri="{FF2B5EF4-FFF2-40B4-BE49-F238E27FC236}">
                <a16:creationId xmlns:a16="http://schemas.microsoft.com/office/drawing/2014/main" id="{9F5F0958-F522-5942-B932-6CB87DC6C160}"/>
              </a:ext>
            </a:extLst>
          </p:cNvPr>
          <p:cNvPicPr>
            <a:picLocks noGrp="1" noChangeAspect="1"/>
          </p:cNvPicPr>
          <p:nvPr>
            <p:ph type="pic" sz="quarter" idx="45"/>
          </p:nvPr>
        </p:nvPicPr>
        <p:blipFill>
          <a:blip r:embed="rId10" cstate="screen">
            <a:extLst>
              <a:ext uri="{28A0092B-C50C-407E-A947-70E740481C1C}">
                <a14:useLocalDpi xmlns:a14="http://schemas.microsoft.com/office/drawing/2010/main"/>
              </a:ext>
            </a:extLst>
          </a:blip>
          <a:srcRect/>
          <a:stretch/>
        </p:blipFill>
        <p:spPr>
          <a:xfrm>
            <a:off x="10855325" y="4578350"/>
            <a:ext cx="930275" cy="1868488"/>
          </a:xfrm>
        </p:spPr>
      </p:pic>
      <p:sp>
        <p:nvSpPr>
          <p:cNvPr id="28" name="Content Placeholder 27">
            <a:extLst>
              <a:ext uri="{FF2B5EF4-FFF2-40B4-BE49-F238E27FC236}">
                <a16:creationId xmlns:a16="http://schemas.microsoft.com/office/drawing/2014/main" id="{E15D3089-1431-F445-B104-92B8CEF2EA0D}"/>
              </a:ext>
            </a:extLst>
          </p:cNvPr>
          <p:cNvSpPr>
            <a:spLocks noGrp="1"/>
          </p:cNvSpPr>
          <p:nvPr>
            <p:ph sz="quarter" idx="46"/>
          </p:nvPr>
        </p:nvSpPr>
        <p:spPr/>
        <p:txBody>
          <a:bodyPr anchor="ctr"/>
          <a:lstStyle/>
          <a:p>
            <a:pPr lvl="2" algn="ctr"/>
            <a:r>
              <a:rPr lang="en-NZ" dirty="0"/>
              <a:t>They all made significant contributions to World War One and World War Two. </a:t>
            </a:r>
          </a:p>
        </p:txBody>
      </p:sp>
      <p:pic>
        <p:nvPicPr>
          <p:cNvPr id="52" name="Picture Placeholder 8">
            <a:extLst>
              <a:ext uri="{FF2B5EF4-FFF2-40B4-BE49-F238E27FC236}">
                <a16:creationId xmlns:a16="http://schemas.microsoft.com/office/drawing/2014/main" id="{9CBA441B-24FA-9449-9E5E-C87E8741F53A}"/>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53" name="Slide Number Placeholder 5">
            <a:extLst>
              <a:ext uri="{FF2B5EF4-FFF2-40B4-BE49-F238E27FC236}">
                <a16:creationId xmlns:a16="http://schemas.microsoft.com/office/drawing/2014/main" id="{F3B813D4-BD2C-C543-9FE2-7A61E854FFE1}"/>
              </a:ext>
            </a:extLst>
          </p:cNvPr>
          <p:cNvSpPr txBox="1">
            <a:spLocks/>
          </p:cNvSpPr>
          <p:nvPr/>
        </p:nvSpPr>
        <p:spPr>
          <a:xfrm>
            <a:off x="15127357" y="8196839"/>
            <a:ext cx="668504" cy="486833"/>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FE780DE-6944-A54F-B0F4-00AC2BA3C521}" type="slidenum">
              <a:rPr lang="en-US" smtClean="0"/>
              <a:pPr/>
              <a:t>5</a:t>
            </a:fld>
            <a:endParaRPr lang="en-US" dirty="0"/>
          </a:p>
        </p:txBody>
      </p:sp>
      <p:sp>
        <p:nvSpPr>
          <p:cNvPr id="33" name="Content Placeholder 4">
            <a:extLst>
              <a:ext uri="{FF2B5EF4-FFF2-40B4-BE49-F238E27FC236}">
                <a16:creationId xmlns:a16="http://schemas.microsoft.com/office/drawing/2014/main" id="{92B97F83-EA16-5948-A527-A2EB328454B2}"/>
              </a:ext>
            </a:extLst>
          </p:cNvPr>
          <p:cNvSpPr txBox="1">
            <a:spLocks/>
          </p:cNvSpPr>
          <p:nvPr/>
        </p:nvSpPr>
        <p:spPr>
          <a:xfrm>
            <a:off x="1557867" y="2734367"/>
            <a:ext cx="3522133" cy="936625"/>
          </a:xfrm>
          <a:prstGeom prst="rect">
            <a:avLst/>
          </a:prstGeom>
          <a:solidFill>
            <a:schemeClr val="bg1"/>
          </a:solidFill>
          <a:ln w="28575">
            <a:solidFill>
              <a:schemeClr val="tx1"/>
            </a:solidFill>
          </a:ln>
        </p:spPr>
        <p:txBody>
          <a:bodyPr vert="horz" lIns="91440" tIns="45720" rIns="91440" bIns="45720" rtlCol="0" anchor="ctr">
            <a:normAutofit lnSpcReduction="10000"/>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1" algn="ctr"/>
            <a:r>
              <a:rPr lang="en-NZ" dirty="0"/>
              <a:t>Suffragette, composer, British Red Cross radiographer</a:t>
            </a:r>
          </a:p>
        </p:txBody>
      </p:sp>
      <p:sp>
        <p:nvSpPr>
          <p:cNvPr id="35" name="Content Placeholder 8">
            <a:extLst>
              <a:ext uri="{FF2B5EF4-FFF2-40B4-BE49-F238E27FC236}">
                <a16:creationId xmlns:a16="http://schemas.microsoft.com/office/drawing/2014/main" id="{5818F8DF-038C-ED4F-AF55-2DE8AD96B757}"/>
              </a:ext>
            </a:extLst>
          </p:cNvPr>
          <p:cNvSpPr txBox="1">
            <a:spLocks/>
          </p:cNvSpPr>
          <p:nvPr/>
        </p:nvSpPr>
        <p:spPr>
          <a:xfrm>
            <a:off x="6637867" y="2734367"/>
            <a:ext cx="3522133" cy="936625"/>
          </a:xfrm>
          <a:prstGeom prst="rect">
            <a:avLst/>
          </a:prstGeom>
          <a:solidFill>
            <a:schemeClr val="bg1"/>
          </a:solidFill>
          <a:ln w="28575">
            <a:solidFill>
              <a:schemeClr val="tx1"/>
            </a:solidFill>
          </a:ln>
        </p:spPr>
        <p:txBody>
          <a:bodyPr vert="horz" lIns="91440" tIns="45720" rIns="91440" bIns="45720" rtlCol="0" anchor="ctr">
            <a:norm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1" algn="ctr"/>
            <a:r>
              <a:rPr lang="en-NZ" dirty="0"/>
              <a:t>Soldier awarded </a:t>
            </a:r>
            <a:br>
              <a:rPr lang="en-NZ" dirty="0"/>
            </a:br>
            <a:r>
              <a:rPr lang="en-NZ" dirty="0"/>
              <a:t>the Military Cross</a:t>
            </a:r>
          </a:p>
        </p:txBody>
      </p:sp>
      <p:sp>
        <p:nvSpPr>
          <p:cNvPr id="37" name="Content Placeholder 12">
            <a:extLst>
              <a:ext uri="{FF2B5EF4-FFF2-40B4-BE49-F238E27FC236}">
                <a16:creationId xmlns:a16="http://schemas.microsoft.com/office/drawing/2014/main" id="{DBDFD663-80A9-D74E-8DD7-30DA68CDCCE6}"/>
              </a:ext>
            </a:extLst>
          </p:cNvPr>
          <p:cNvSpPr txBox="1">
            <a:spLocks/>
          </p:cNvSpPr>
          <p:nvPr/>
        </p:nvSpPr>
        <p:spPr>
          <a:xfrm>
            <a:off x="11785600" y="2734367"/>
            <a:ext cx="3522133" cy="936625"/>
          </a:xfrm>
          <a:prstGeom prst="rect">
            <a:avLst/>
          </a:prstGeom>
          <a:solidFill>
            <a:schemeClr val="bg1"/>
          </a:solidFill>
          <a:ln w="28575">
            <a:solidFill>
              <a:schemeClr val="tx1"/>
            </a:solidFill>
          </a:ln>
        </p:spPr>
        <p:txBody>
          <a:bodyPr vert="horz" lIns="91440" tIns="45720" rIns="91440" bIns="45720" rtlCol="0" anchor="ctr">
            <a:norm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1" algn="ctr"/>
            <a:r>
              <a:rPr lang="en-NZ" dirty="0"/>
              <a:t>Poet and soldier</a:t>
            </a:r>
          </a:p>
        </p:txBody>
      </p:sp>
      <p:sp>
        <p:nvSpPr>
          <p:cNvPr id="39" name="Content Placeholder 16">
            <a:extLst>
              <a:ext uri="{FF2B5EF4-FFF2-40B4-BE49-F238E27FC236}">
                <a16:creationId xmlns:a16="http://schemas.microsoft.com/office/drawing/2014/main" id="{3B654D4C-EA4C-3546-A92D-2A7A2147DDCA}"/>
              </a:ext>
            </a:extLst>
          </p:cNvPr>
          <p:cNvSpPr txBox="1">
            <a:spLocks/>
          </p:cNvSpPr>
          <p:nvPr/>
        </p:nvSpPr>
        <p:spPr>
          <a:xfrm>
            <a:off x="1557867" y="5511434"/>
            <a:ext cx="3522133" cy="936625"/>
          </a:xfrm>
          <a:prstGeom prst="rect">
            <a:avLst/>
          </a:prstGeom>
          <a:solidFill>
            <a:schemeClr val="bg1"/>
          </a:solidFill>
          <a:ln w="28575">
            <a:solidFill>
              <a:schemeClr val="tx1"/>
            </a:solidFill>
          </a:ln>
        </p:spPr>
        <p:txBody>
          <a:bodyPr vert="horz" lIns="91440" tIns="45720" rIns="91440" bIns="45720" rtlCol="0" anchor="ctr">
            <a:norm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1" algn="ctr"/>
            <a:r>
              <a:rPr lang="en-NZ"/>
              <a:t>Mathematician, computer scientist, code breaker</a:t>
            </a:r>
            <a:endParaRPr lang="en-NZ" dirty="0"/>
          </a:p>
        </p:txBody>
      </p:sp>
      <p:sp>
        <p:nvSpPr>
          <p:cNvPr id="40" name="Content Placeholder 20">
            <a:extLst>
              <a:ext uri="{FF2B5EF4-FFF2-40B4-BE49-F238E27FC236}">
                <a16:creationId xmlns:a16="http://schemas.microsoft.com/office/drawing/2014/main" id="{7A95F3CA-E945-E34A-BA62-21841BFB9926}"/>
              </a:ext>
            </a:extLst>
          </p:cNvPr>
          <p:cNvSpPr txBox="1">
            <a:spLocks/>
          </p:cNvSpPr>
          <p:nvPr/>
        </p:nvSpPr>
        <p:spPr>
          <a:xfrm>
            <a:off x="6637867" y="5511434"/>
            <a:ext cx="3522133" cy="936625"/>
          </a:xfrm>
          <a:prstGeom prst="rect">
            <a:avLst/>
          </a:prstGeom>
          <a:solidFill>
            <a:schemeClr val="bg1"/>
          </a:solidFill>
          <a:ln w="28575">
            <a:solidFill>
              <a:schemeClr val="tx1"/>
            </a:solidFill>
          </a:ln>
        </p:spPr>
        <p:txBody>
          <a:bodyPr vert="horz" lIns="91440" tIns="45720" rIns="91440" bIns="45720" rtlCol="0" anchor="ctr">
            <a:norm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1" algn="ctr"/>
            <a:r>
              <a:rPr lang="en-NZ"/>
              <a:t>Fighter pilot</a:t>
            </a:r>
            <a:endParaRPr lang="en-NZ" dirty="0"/>
          </a:p>
        </p:txBody>
      </p:sp>
      <p:sp>
        <p:nvSpPr>
          <p:cNvPr id="41" name="Content Placeholder 24">
            <a:extLst>
              <a:ext uri="{FF2B5EF4-FFF2-40B4-BE49-F238E27FC236}">
                <a16:creationId xmlns:a16="http://schemas.microsoft.com/office/drawing/2014/main" id="{EB81A5F0-C8C2-6F4F-9AD4-46F1C94F4F03}"/>
              </a:ext>
            </a:extLst>
          </p:cNvPr>
          <p:cNvSpPr txBox="1">
            <a:spLocks/>
          </p:cNvSpPr>
          <p:nvPr/>
        </p:nvSpPr>
        <p:spPr>
          <a:xfrm>
            <a:off x="11785600" y="5511434"/>
            <a:ext cx="3522133" cy="936625"/>
          </a:xfrm>
          <a:prstGeom prst="rect">
            <a:avLst/>
          </a:prstGeom>
          <a:solidFill>
            <a:schemeClr val="bg1"/>
          </a:solidFill>
          <a:ln w="28575">
            <a:solidFill>
              <a:schemeClr val="tx1"/>
            </a:solidFill>
          </a:ln>
        </p:spPr>
        <p:txBody>
          <a:bodyPr vert="horz" lIns="91440" tIns="45720" rIns="91440" bIns="45720" rtlCol="0" anchor="ctr">
            <a:norm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1" algn="ctr"/>
            <a:r>
              <a:rPr lang="en-NZ"/>
              <a:t>Soldier, prisoner of war </a:t>
            </a:r>
            <a:br>
              <a:rPr lang="en-NZ"/>
            </a:br>
            <a:r>
              <a:rPr lang="en-NZ"/>
              <a:t>and activist</a:t>
            </a:r>
            <a:endParaRPr lang="en-NZ" dirty="0"/>
          </a:p>
        </p:txBody>
      </p:sp>
    </p:spTree>
    <p:extLst>
      <p:ext uri="{BB962C8B-B14F-4D97-AF65-F5344CB8AC3E}">
        <p14:creationId xmlns:p14="http://schemas.microsoft.com/office/powerpoint/2010/main" val="6647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8">
                                            <p:bg/>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uiExpand="1" build="p" animBg="1"/>
      <p:bldP spid="33" grpId="0" animBg="1"/>
      <p:bldP spid="35" grpId="0" animBg="1"/>
      <p:bldP spid="37" grpId="0" animBg="1"/>
      <p:bldP spid="39" grpId="0" animBg="1"/>
      <p:bldP spid="40" grpId="0" animBg="1"/>
      <p:bldP spid="4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Content Placeholder 25">
            <a:extLst>
              <a:ext uri="{FF2B5EF4-FFF2-40B4-BE49-F238E27FC236}">
                <a16:creationId xmlns:a16="http://schemas.microsoft.com/office/drawing/2014/main" id="{FB2D634F-DF82-8B48-B1E9-94D2B3713E7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638376" y="1548835"/>
            <a:ext cx="7009610" cy="2986654"/>
          </a:xfrm>
          <a:prstGeom prst="rect">
            <a:avLst/>
          </a:prstGeom>
          <a:solidFill>
            <a:srgbClr val="9DAD80"/>
          </a:solidFill>
          <a:ln w="28575">
            <a:solidFill>
              <a:schemeClr val="tx1"/>
            </a:solidFill>
          </a:ln>
        </p:spPr>
      </p:pic>
      <p:pic>
        <p:nvPicPr>
          <p:cNvPr id="20" name="Content Placeholder 25">
            <a:extLst>
              <a:ext uri="{FF2B5EF4-FFF2-40B4-BE49-F238E27FC236}">
                <a16:creationId xmlns:a16="http://schemas.microsoft.com/office/drawing/2014/main" id="{6C1AA66D-0AC2-6742-80E4-8B0A50B79BE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638376" y="5496946"/>
            <a:ext cx="7009610" cy="2425210"/>
          </a:xfrm>
          <a:prstGeom prst="rect">
            <a:avLst/>
          </a:prstGeom>
          <a:solidFill>
            <a:srgbClr val="9DAD80"/>
          </a:solidFill>
          <a:ln w="28575">
            <a:solidFill>
              <a:schemeClr val="tx1"/>
            </a:solidFill>
          </a:ln>
        </p:spPr>
      </p:pic>
      <p:sp>
        <p:nvSpPr>
          <p:cNvPr id="4" name="Title 3">
            <a:extLst>
              <a:ext uri="{FF2B5EF4-FFF2-40B4-BE49-F238E27FC236}">
                <a16:creationId xmlns:a16="http://schemas.microsoft.com/office/drawing/2014/main" id="{F2EE732F-FF23-2A41-A328-3FA3FACE8073}"/>
              </a:ext>
            </a:extLst>
          </p:cNvPr>
          <p:cNvSpPr>
            <a:spLocks noGrp="1"/>
          </p:cNvSpPr>
          <p:nvPr>
            <p:ph type="title"/>
          </p:nvPr>
        </p:nvSpPr>
        <p:spPr/>
        <p:txBody>
          <a:bodyPr>
            <a:normAutofit/>
          </a:bodyPr>
          <a:lstStyle/>
          <a:p>
            <a:r>
              <a:rPr lang="en-NZ" dirty="0"/>
              <a:t>WHAT CONNECTS THESE PEOPLE?</a:t>
            </a:r>
            <a:endParaRPr lang="en-US" dirty="0"/>
          </a:p>
        </p:txBody>
      </p:sp>
      <p:sp>
        <p:nvSpPr>
          <p:cNvPr id="5" name="Content Placeholder 4">
            <a:extLst>
              <a:ext uri="{FF2B5EF4-FFF2-40B4-BE49-F238E27FC236}">
                <a16:creationId xmlns:a16="http://schemas.microsoft.com/office/drawing/2014/main" id="{E2E4B063-8A65-D546-85BD-68834AD08C94}"/>
              </a:ext>
            </a:extLst>
          </p:cNvPr>
          <p:cNvSpPr>
            <a:spLocks noGrp="1"/>
          </p:cNvSpPr>
          <p:nvPr>
            <p:ph sz="quarter" idx="23"/>
          </p:nvPr>
        </p:nvSpPr>
        <p:spPr>
          <a:solidFill>
            <a:schemeClr val="bg1"/>
          </a:solidFill>
        </p:spPr>
        <p:txBody>
          <a:bodyPr>
            <a:normAutofit/>
          </a:bodyPr>
          <a:lstStyle/>
          <a:p>
            <a:pPr lvl="2"/>
            <a:r>
              <a:rPr lang="en-NZ" dirty="0"/>
              <a:t>Also, they are all what would today be  considered part </a:t>
            </a:r>
            <a:br>
              <a:rPr lang="en-NZ" dirty="0"/>
            </a:br>
            <a:r>
              <a:rPr lang="en-NZ" dirty="0"/>
              <a:t>of the LGBTQ+ community. </a:t>
            </a:r>
          </a:p>
          <a:p>
            <a:pPr marL="342900" lvl="2" indent="-342900">
              <a:buFont typeface="Arial" panose="020B0604020202020204" pitchFamily="34" charset="0"/>
              <a:buChar char="•"/>
            </a:pPr>
            <a:r>
              <a:rPr lang="en-NZ" dirty="0"/>
              <a:t>What does LGBTQ+ stand for?</a:t>
            </a:r>
          </a:p>
          <a:p>
            <a:pPr marL="342900" lvl="2" indent="-342900">
              <a:buFont typeface="Arial" panose="020B0604020202020204" pitchFamily="34" charset="0"/>
              <a:buChar char="•"/>
            </a:pPr>
            <a:r>
              <a:rPr lang="en-NZ" dirty="0"/>
              <a:t>Are you surprised at this second connection?  If so, why?</a:t>
            </a:r>
          </a:p>
          <a:p>
            <a:pPr marL="342900" lvl="2" indent="-342900">
              <a:buFont typeface="Arial" panose="020B0604020202020204" pitchFamily="34" charset="0"/>
              <a:buChar char="•"/>
            </a:pPr>
            <a:r>
              <a:rPr lang="en-NZ" dirty="0"/>
              <a:t>Challenge: What do you know about the progress </a:t>
            </a:r>
            <a:br>
              <a:rPr lang="en-NZ" dirty="0"/>
            </a:br>
            <a:r>
              <a:rPr lang="en-NZ" dirty="0"/>
              <a:t>pride flag?</a:t>
            </a:r>
          </a:p>
        </p:txBody>
      </p:sp>
      <p:sp>
        <p:nvSpPr>
          <p:cNvPr id="6" name="Content Placeholder 5">
            <a:extLst>
              <a:ext uri="{FF2B5EF4-FFF2-40B4-BE49-F238E27FC236}">
                <a16:creationId xmlns:a16="http://schemas.microsoft.com/office/drawing/2014/main" id="{FD49E99A-AAA6-5A40-B94C-A9FD98B17271}"/>
              </a:ext>
            </a:extLst>
          </p:cNvPr>
          <p:cNvSpPr>
            <a:spLocks noGrp="1"/>
          </p:cNvSpPr>
          <p:nvPr>
            <p:ph sz="quarter" idx="32"/>
          </p:nvPr>
        </p:nvSpPr>
        <p:spPr/>
        <p:txBody>
          <a:bodyPr anchor="ctr"/>
          <a:lstStyle/>
          <a:p>
            <a:pPr algn="ctr"/>
            <a:r>
              <a:rPr lang="en-NZ" dirty="0"/>
              <a:t>Ethel Mary Smyth</a:t>
            </a:r>
          </a:p>
        </p:txBody>
      </p:sp>
      <p:sp>
        <p:nvSpPr>
          <p:cNvPr id="7" name="Content Placeholder 6">
            <a:extLst>
              <a:ext uri="{FF2B5EF4-FFF2-40B4-BE49-F238E27FC236}">
                <a16:creationId xmlns:a16="http://schemas.microsoft.com/office/drawing/2014/main" id="{ACCA5ED8-570A-6A46-907E-E949880D876B}"/>
              </a:ext>
            </a:extLst>
          </p:cNvPr>
          <p:cNvSpPr>
            <a:spLocks noGrp="1"/>
          </p:cNvSpPr>
          <p:nvPr>
            <p:ph sz="quarter" idx="33"/>
          </p:nvPr>
        </p:nvSpPr>
        <p:spPr/>
        <p:txBody>
          <a:bodyPr anchor="ctr"/>
          <a:lstStyle/>
          <a:p>
            <a:pPr algn="ctr"/>
            <a:r>
              <a:rPr lang="en-NZ" dirty="0"/>
              <a:t>Edward </a:t>
            </a:r>
            <a:r>
              <a:rPr lang="en-NZ" dirty="0" err="1"/>
              <a:t>Brittain</a:t>
            </a:r>
            <a:endParaRPr lang="en-NZ" dirty="0"/>
          </a:p>
        </p:txBody>
      </p:sp>
      <p:sp>
        <p:nvSpPr>
          <p:cNvPr id="8" name="Content Placeholder 7">
            <a:extLst>
              <a:ext uri="{FF2B5EF4-FFF2-40B4-BE49-F238E27FC236}">
                <a16:creationId xmlns:a16="http://schemas.microsoft.com/office/drawing/2014/main" id="{C578535D-4E8A-4F47-AE8E-D589870D2006}"/>
              </a:ext>
            </a:extLst>
          </p:cNvPr>
          <p:cNvSpPr>
            <a:spLocks noGrp="1"/>
          </p:cNvSpPr>
          <p:nvPr>
            <p:ph sz="quarter" idx="34"/>
          </p:nvPr>
        </p:nvSpPr>
        <p:spPr/>
        <p:txBody>
          <a:bodyPr anchor="ctr"/>
          <a:lstStyle/>
          <a:p>
            <a:pPr algn="ctr"/>
            <a:r>
              <a:rPr lang="en-NZ" dirty="0"/>
              <a:t>Wilfred Owen</a:t>
            </a:r>
          </a:p>
        </p:txBody>
      </p:sp>
      <p:sp>
        <p:nvSpPr>
          <p:cNvPr id="9" name="Content Placeholder 8">
            <a:extLst>
              <a:ext uri="{FF2B5EF4-FFF2-40B4-BE49-F238E27FC236}">
                <a16:creationId xmlns:a16="http://schemas.microsoft.com/office/drawing/2014/main" id="{7DEF009D-5EB2-4045-B7F6-605EB9B833AA}"/>
              </a:ext>
            </a:extLst>
          </p:cNvPr>
          <p:cNvSpPr>
            <a:spLocks noGrp="1"/>
          </p:cNvSpPr>
          <p:nvPr>
            <p:ph sz="quarter" idx="35"/>
          </p:nvPr>
        </p:nvSpPr>
        <p:spPr/>
        <p:txBody>
          <a:bodyPr anchor="ctr"/>
          <a:lstStyle/>
          <a:p>
            <a:pPr algn="ctr"/>
            <a:r>
              <a:rPr lang="en-NZ" dirty="0"/>
              <a:t>Alan Turing</a:t>
            </a:r>
          </a:p>
        </p:txBody>
      </p:sp>
      <p:sp>
        <p:nvSpPr>
          <p:cNvPr id="10" name="Content Placeholder 9">
            <a:extLst>
              <a:ext uri="{FF2B5EF4-FFF2-40B4-BE49-F238E27FC236}">
                <a16:creationId xmlns:a16="http://schemas.microsoft.com/office/drawing/2014/main" id="{FDC1890E-9DE8-1D46-A1B3-3DB97D374652}"/>
              </a:ext>
            </a:extLst>
          </p:cNvPr>
          <p:cNvSpPr>
            <a:spLocks noGrp="1"/>
          </p:cNvSpPr>
          <p:nvPr>
            <p:ph sz="quarter" idx="36"/>
          </p:nvPr>
        </p:nvSpPr>
        <p:spPr/>
        <p:txBody>
          <a:bodyPr anchor="ctr"/>
          <a:lstStyle/>
          <a:p>
            <a:pPr algn="ctr"/>
            <a:r>
              <a:rPr lang="en-NZ" dirty="0"/>
              <a:t>Roberta Cowell</a:t>
            </a:r>
          </a:p>
        </p:txBody>
      </p:sp>
      <p:sp>
        <p:nvSpPr>
          <p:cNvPr id="11" name="Content Placeholder 10">
            <a:extLst>
              <a:ext uri="{FF2B5EF4-FFF2-40B4-BE49-F238E27FC236}">
                <a16:creationId xmlns:a16="http://schemas.microsoft.com/office/drawing/2014/main" id="{44C4D0D8-DB15-D243-8821-0A56E3A1C913}"/>
              </a:ext>
            </a:extLst>
          </p:cNvPr>
          <p:cNvSpPr>
            <a:spLocks noGrp="1"/>
          </p:cNvSpPr>
          <p:nvPr>
            <p:ph sz="quarter" idx="37"/>
          </p:nvPr>
        </p:nvSpPr>
        <p:spPr/>
        <p:txBody>
          <a:bodyPr anchor="ctr"/>
          <a:lstStyle/>
          <a:p>
            <a:pPr algn="ctr"/>
            <a:r>
              <a:rPr lang="en-NZ" dirty="0"/>
              <a:t>Dudley Cave</a:t>
            </a:r>
          </a:p>
        </p:txBody>
      </p:sp>
      <p:sp>
        <p:nvSpPr>
          <p:cNvPr id="12" name="Content Placeholder 11">
            <a:extLst>
              <a:ext uri="{FF2B5EF4-FFF2-40B4-BE49-F238E27FC236}">
                <a16:creationId xmlns:a16="http://schemas.microsoft.com/office/drawing/2014/main" id="{48D0B7BF-4433-EC43-88D0-D2516BBD39F5}"/>
              </a:ext>
            </a:extLst>
          </p:cNvPr>
          <p:cNvSpPr>
            <a:spLocks noGrp="1"/>
          </p:cNvSpPr>
          <p:nvPr>
            <p:ph sz="quarter" idx="38"/>
          </p:nvPr>
        </p:nvSpPr>
        <p:spPr>
          <a:solidFill>
            <a:schemeClr val="bg1"/>
          </a:solidFill>
        </p:spPr>
        <p:txBody>
          <a:bodyPr>
            <a:normAutofit/>
          </a:bodyPr>
          <a:lstStyle/>
          <a:p>
            <a:pPr lvl="2"/>
            <a:r>
              <a:rPr lang="en-NZ" b="1" dirty="0"/>
              <a:t>Progress Pride Flag! </a:t>
            </a:r>
            <a:r>
              <a:rPr lang="en-NZ" dirty="0"/>
              <a:t>The traditional rainbow pride flag, used to represent the lesbian and gay community, was redesigned in 2018 to increase inclusion. The black and brown stripes represent people within the community who might have also been excluded because of their race and the pink/white/blue represents the transgender community.</a:t>
            </a:r>
          </a:p>
        </p:txBody>
      </p:sp>
      <p:pic>
        <p:nvPicPr>
          <p:cNvPr id="16" name="Picture Placeholder 15">
            <a:extLst>
              <a:ext uri="{FF2B5EF4-FFF2-40B4-BE49-F238E27FC236}">
                <a16:creationId xmlns:a16="http://schemas.microsoft.com/office/drawing/2014/main" id="{212988BC-DB4F-2741-8891-ED9A7DE53E43}"/>
              </a:ext>
            </a:extLst>
          </p:cNvPr>
          <p:cNvPicPr>
            <a:picLocks noGrp="1" noChangeAspect="1"/>
          </p:cNvPicPr>
          <p:nvPr>
            <p:ph type="pic" sz="quarter" idx="41"/>
          </p:nvPr>
        </p:nvPicPr>
        <p:blipFill rotWithShape="1">
          <a:blip r:embed="rId5" cstate="screen">
            <a:extLst>
              <a:ext uri="{28A0092B-C50C-407E-A947-70E740481C1C}">
                <a14:useLocalDpi xmlns:a14="http://schemas.microsoft.com/office/drawing/2010/main"/>
              </a:ext>
            </a:extLst>
          </a:blip>
          <a:srcRect t="-285" r="-5241" b="8936"/>
          <a:stretch/>
        </p:blipFill>
        <p:spPr>
          <a:xfrm>
            <a:off x="5435072" y="3454400"/>
            <a:ext cx="2746635" cy="5367338"/>
          </a:xfrm>
        </p:spPr>
      </p:pic>
      <p:pic>
        <p:nvPicPr>
          <p:cNvPr id="14" name="Picture Placeholder 11">
            <a:extLst>
              <a:ext uri="{FF2B5EF4-FFF2-40B4-BE49-F238E27FC236}">
                <a16:creationId xmlns:a16="http://schemas.microsoft.com/office/drawing/2014/main" id="{2F7F9ED5-5AC9-764B-A626-2B518F3A7F2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l="-6718" r="-4266"/>
          <a:stretch/>
        </p:blipFill>
        <p:spPr>
          <a:xfrm>
            <a:off x="6313783" y="6027140"/>
            <a:ext cx="1544872" cy="1141412"/>
          </a:xfrm>
          <a:prstGeom prst="rect">
            <a:avLst/>
          </a:prstGeom>
        </p:spPr>
      </p:pic>
      <p:pic>
        <p:nvPicPr>
          <p:cNvPr id="21" name="Picture Placeholder 8">
            <a:extLst>
              <a:ext uri="{FF2B5EF4-FFF2-40B4-BE49-F238E27FC236}">
                <a16:creationId xmlns:a16="http://schemas.microsoft.com/office/drawing/2014/main" id="{5C0D8A8F-94EC-6441-ABD7-CE2A2F6B7DF9}"/>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22" name="Slide Number Placeholder 5">
            <a:extLst>
              <a:ext uri="{FF2B5EF4-FFF2-40B4-BE49-F238E27FC236}">
                <a16:creationId xmlns:a16="http://schemas.microsoft.com/office/drawing/2014/main" id="{9049152D-C8D5-3144-B849-19C8F323A176}"/>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6</a:t>
            </a:fld>
            <a:endParaRPr lang="en-US" dirty="0"/>
          </a:p>
        </p:txBody>
      </p:sp>
    </p:spTree>
    <p:extLst>
      <p:ext uri="{BB962C8B-B14F-4D97-AF65-F5344CB8AC3E}">
        <p14:creationId xmlns:p14="http://schemas.microsoft.com/office/powerpoint/2010/main" val="333406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Content Placeholder 25">
            <a:extLst>
              <a:ext uri="{FF2B5EF4-FFF2-40B4-BE49-F238E27FC236}">
                <a16:creationId xmlns:a16="http://schemas.microsoft.com/office/drawing/2014/main" id="{D2C8BE7D-62C6-AB48-A438-E5BE8E3EC2A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11264" y="6087921"/>
            <a:ext cx="4778336" cy="2430649"/>
          </a:xfrm>
          <a:prstGeom prst="rect">
            <a:avLst/>
          </a:prstGeom>
          <a:solidFill>
            <a:srgbClr val="9DAD80"/>
          </a:solidFill>
          <a:ln w="28575">
            <a:solidFill>
              <a:schemeClr val="tx1"/>
            </a:solidFill>
          </a:ln>
        </p:spPr>
      </p:pic>
      <p:pic>
        <p:nvPicPr>
          <p:cNvPr id="21" name="Content Placeholder 25">
            <a:extLst>
              <a:ext uri="{FF2B5EF4-FFF2-40B4-BE49-F238E27FC236}">
                <a16:creationId xmlns:a16="http://schemas.microsoft.com/office/drawing/2014/main" id="{5056E6CA-4979-234E-913D-B446F86DDC9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770198" y="6087921"/>
            <a:ext cx="5845134" cy="2430649"/>
          </a:xfrm>
          <a:prstGeom prst="rect">
            <a:avLst/>
          </a:prstGeom>
          <a:solidFill>
            <a:srgbClr val="9DAD80"/>
          </a:solidFill>
          <a:ln w="28575">
            <a:solidFill>
              <a:schemeClr val="tx1"/>
            </a:solidFill>
          </a:ln>
        </p:spPr>
      </p:pic>
      <p:pic>
        <p:nvPicPr>
          <p:cNvPr id="22" name="Content Placeholder 25">
            <a:extLst>
              <a:ext uri="{FF2B5EF4-FFF2-40B4-BE49-F238E27FC236}">
                <a16:creationId xmlns:a16="http://schemas.microsoft.com/office/drawing/2014/main" id="{803B9B2A-7728-7347-9F90-1E10F41AA30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681795" y="2447254"/>
            <a:ext cx="4947670" cy="1821048"/>
          </a:xfrm>
          <a:prstGeom prst="rect">
            <a:avLst/>
          </a:prstGeom>
          <a:solidFill>
            <a:srgbClr val="F57F29"/>
          </a:solidFill>
          <a:ln w="28575">
            <a:solidFill>
              <a:schemeClr val="tx1"/>
            </a:solidFill>
          </a:ln>
        </p:spPr>
      </p:pic>
      <p:sp>
        <p:nvSpPr>
          <p:cNvPr id="4" name="Title 3">
            <a:extLst>
              <a:ext uri="{FF2B5EF4-FFF2-40B4-BE49-F238E27FC236}">
                <a16:creationId xmlns:a16="http://schemas.microsoft.com/office/drawing/2014/main" id="{C16BCF49-9FC4-6C49-AB6A-89C0002E1139}"/>
              </a:ext>
            </a:extLst>
          </p:cNvPr>
          <p:cNvSpPr>
            <a:spLocks noGrp="1"/>
          </p:cNvSpPr>
          <p:nvPr>
            <p:ph type="title"/>
          </p:nvPr>
        </p:nvSpPr>
        <p:spPr/>
        <p:txBody>
          <a:bodyPr>
            <a:normAutofit/>
          </a:bodyPr>
          <a:lstStyle/>
          <a:p>
            <a:r>
              <a:rPr lang="en-NZ" dirty="0"/>
              <a:t>LGBTQ+ VOICES</a:t>
            </a:r>
            <a:endParaRPr lang="en-US" dirty="0"/>
          </a:p>
        </p:txBody>
      </p:sp>
      <p:pic>
        <p:nvPicPr>
          <p:cNvPr id="14" name="Picture Placeholder 13">
            <a:extLst>
              <a:ext uri="{FF2B5EF4-FFF2-40B4-BE49-F238E27FC236}">
                <a16:creationId xmlns:a16="http://schemas.microsoft.com/office/drawing/2014/main" id="{50920087-F9C8-5848-8B50-29C0B4B9400A}"/>
              </a:ext>
            </a:extLst>
          </p:cNvPr>
          <p:cNvPicPr>
            <a:picLocks noGrp="1"/>
          </p:cNvPicPr>
          <p:nvPr>
            <p:ph type="pic" sz="quarter" idx="23"/>
          </p:nvPr>
        </p:nvPicPr>
        <p:blipFill rotWithShape="1">
          <a:blip r:embed="rId6" cstate="screen">
            <a:extLst>
              <a:ext uri="{28A0092B-C50C-407E-A947-70E740481C1C}">
                <a14:useLocalDpi xmlns:a14="http://schemas.microsoft.com/office/drawing/2010/main"/>
              </a:ext>
            </a:extLst>
          </a:blip>
          <a:srcRect/>
          <a:stretch/>
        </p:blipFill>
        <p:spPr>
          <a:xfrm>
            <a:off x="623800" y="1853671"/>
            <a:ext cx="3484800" cy="2751945"/>
          </a:xfrm>
        </p:spPr>
      </p:pic>
      <p:sp>
        <p:nvSpPr>
          <p:cNvPr id="6" name="Text Placeholder 5">
            <a:extLst>
              <a:ext uri="{FF2B5EF4-FFF2-40B4-BE49-F238E27FC236}">
                <a16:creationId xmlns:a16="http://schemas.microsoft.com/office/drawing/2014/main" id="{556601C0-9606-0149-8F14-5A0EBA4A8460}"/>
              </a:ext>
            </a:extLst>
          </p:cNvPr>
          <p:cNvSpPr>
            <a:spLocks noGrp="1"/>
          </p:cNvSpPr>
          <p:nvPr>
            <p:ph type="body" sz="quarter" idx="27"/>
          </p:nvPr>
        </p:nvSpPr>
        <p:spPr/>
        <p:txBody>
          <a:bodyPr>
            <a:normAutofit/>
          </a:bodyPr>
          <a:lstStyle/>
          <a:p>
            <a:pPr marL="342900" lvl="2" indent="-342900">
              <a:buFont typeface="Arial" panose="020B0604020202020204" pitchFamily="34" charset="0"/>
              <a:buChar char="•"/>
            </a:pPr>
            <a:r>
              <a:rPr lang="en-NZ" dirty="0"/>
              <a:t>A composer and a suffragette.</a:t>
            </a:r>
          </a:p>
          <a:p>
            <a:pPr marL="342900" lvl="2" indent="-342900">
              <a:buFont typeface="Arial" panose="020B0604020202020204" pitchFamily="34" charset="0"/>
              <a:buChar char="•"/>
            </a:pPr>
            <a:r>
              <a:rPr lang="en-NZ" dirty="0"/>
              <a:t>Served with the British Red Cross </a:t>
            </a:r>
            <a:br>
              <a:rPr lang="en-NZ" dirty="0"/>
            </a:br>
            <a:r>
              <a:rPr lang="en-NZ" dirty="0"/>
              <a:t>in WWI.</a:t>
            </a:r>
          </a:p>
          <a:p>
            <a:pPr marL="342900" lvl="2" indent="-342900">
              <a:buFont typeface="Arial" panose="020B0604020202020204" pitchFamily="34" charset="0"/>
              <a:buChar char="•"/>
            </a:pPr>
            <a:r>
              <a:rPr lang="en-NZ" dirty="0"/>
              <a:t>Made a Dame for her services </a:t>
            </a:r>
            <a:br>
              <a:rPr lang="en-NZ" dirty="0"/>
            </a:br>
            <a:r>
              <a:rPr lang="en-NZ" dirty="0"/>
              <a:t>to music.</a:t>
            </a:r>
          </a:p>
        </p:txBody>
      </p:sp>
      <p:sp>
        <p:nvSpPr>
          <p:cNvPr id="7" name="Text Placeholder 6">
            <a:extLst>
              <a:ext uri="{FF2B5EF4-FFF2-40B4-BE49-F238E27FC236}">
                <a16:creationId xmlns:a16="http://schemas.microsoft.com/office/drawing/2014/main" id="{815FA012-8EA1-EC41-9DAB-82528050ABD5}"/>
              </a:ext>
            </a:extLst>
          </p:cNvPr>
          <p:cNvSpPr>
            <a:spLocks noGrp="1"/>
          </p:cNvSpPr>
          <p:nvPr>
            <p:ph type="body" sz="quarter" idx="32"/>
          </p:nvPr>
        </p:nvSpPr>
        <p:spPr>
          <a:xfrm>
            <a:off x="606464" y="4603334"/>
            <a:ext cx="3510000" cy="900000"/>
          </a:xfrm>
        </p:spPr>
        <p:txBody>
          <a:bodyPr>
            <a:normAutofit fontScale="92500" lnSpcReduction="10000"/>
          </a:bodyPr>
          <a:lstStyle/>
          <a:p>
            <a:r>
              <a:rPr lang="en-NZ" dirty="0"/>
              <a:t>Ethel Mary Smyth</a:t>
            </a:r>
          </a:p>
        </p:txBody>
      </p:sp>
      <p:pic>
        <p:nvPicPr>
          <p:cNvPr id="16" name="Picture Placeholder 15">
            <a:extLst>
              <a:ext uri="{FF2B5EF4-FFF2-40B4-BE49-F238E27FC236}">
                <a16:creationId xmlns:a16="http://schemas.microsoft.com/office/drawing/2014/main" id="{12CD205A-F255-4440-A8F6-04021108FFA8}"/>
              </a:ext>
            </a:extLst>
          </p:cNvPr>
          <p:cNvPicPr>
            <a:picLocks noGrp="1"/>
          </p:cNvPicPr>
          <p:nvPr>
            <p:ph type="pic" sz="quarter" idx="33"/>
          </p:nvPr>
        </p:nvPicPr>
        <p:blipFill rotWithShape="1">
          <a:blip r:embed="rId7" cstate="screen">
            <a:extLst>
              <a:ext uri="{28A0092B-C50C-407E-A947-70E740481C1C}">
                <a14:useLocalDpi xmlns:a14="http://schemas.microsoft.com/office/drawing/2010/main"/>
              </a:ext>
            </a:extLst>
          </a:blip>
          <a:srcRect/>
          <a:stretch/>
        </p:blipFill>
        <p:spPr>
          <a:xfrm>
            <a:off x="6499667" y="1853670"/>
            <a:ext cx="3484800" cy="2749664"/>
          </a:xfrm>
        </p:spPr>
      </p:pic>
      <p:sp>
        <p:nvSpPr>
          <p:cNvPr id="9" name="Text Placeholder 8">
            <a:extLst>
              <a:ext uri="{FF2B5EF4-FFF2-40B4-BE49-F238E27FC236}">
                <a16:creationId xmlns:a16="http://schemas.microsoft.com/office/drawing/2014/main" id="{ABCA6813-F010-0245-96CC-ECC3FB4136F8}"/>
              </a:ext>
            </a:extLst>
          </p:cNvPr>
          <p:cNvSpPr>
            <a:spLocks noGrp="1"/>
          </p:cNvSpPr>
          <p:nvPr>
            <p:ph type="body" sz="quarter" idx="34"/>
          </p:nvPr>
        </p:nvSpPr>
        <p:spPr>
          <a:xfrm>
            <a:off x="6482331" y="4603334"/>
            <a:ext cx="3510000" cy="900000"/>
          </a:xfrm>
        </p:spPr>
        <p:txBody>
          <a:bodyPr>
            <a:normAutofit fontScale="92500" lnSpcReduction="10000"/>
          </a:bodyPr>
          <a:lstStyle/>
          <a:p>
            <a:r>
              <a:rPr lang="en-NZ" dirty="0"/>
              <a:t>Edward </a:t>
            </a:r>
            <a:r>
              <a:rPr lang="en-NZ" dirty="0" err="1"/>
              <a:t>Brittain</a:t>
            </a:r>
            <a:endParaRPr lang="en-NZ" dirty="0"/>
          </a:p>
        </p:txBody>
      </p:sp>
      <p:sp>
        <p:nvSpPr>
          <p:cNvPr id="10" name="Text Placeholder 9">
            <a:extLst>
              <a:ext uri="{FF2B5EF4-FFF2-40B4-BE49-F238E27FC236}">
                <a16:creationId xmlns:a16="http://schemas.microsoft.com/office/drawing/2014/main" id="{A3805302-EFB8-7948-AA36-587B328E0732}"/>
              </a:ext>
            </a:extLst>
          </p:cNvPr>
          <p:cNvSpPr>
            <a:spLocks noGrp="1"/>
          </p:cNvSpPr>
          <p:nvPr>
            <p:ph type="body" sz="quarter" idx="35"/>
          </p:nvPr>
        </p:nvSpPr>
        <p:spPr/>
        <p:txBody>
          <a:bodyPr>
            <a:normAutofit/>
          </a:bodyPr>
          <a:lstStyle/>
          <a:p>
            <a:pPr marL="342900" lvl="2" indent="-342900">
              <a:buFont typeface="Arial" panose="020B0604020202020204" pitchFamily="34" charset="0"/>
              <a:buChar char="•"/>
            </a:pPr>
            <a:r>
              <a:rPr lang="en-NZ" dirty="0"/>
              <a:t>WWI soldier awarded the Military Cross </a:t>
            </a:r>
            <a:br>
              <a:rPr lang="en-NZ" dirty="0"/>
            </a:br>
            <a:r>
              <a:rPr lang="en-NZ" dirty="0"/>
              <a:t>in 1916.</a:t>
            </a:r>
          </a:p>
          <a:p>
            <a:pPr marL="342900" lvl="2" indent="-342900">
              <a:buFont typeface="Arial" panose="020B0604020202020204" pitchFamily="34" charset="0"/>
              <a:buChar char="•"/>
            </a:pPr>
            <a:r>
              <a:rPr lang="en-NZ" dirty="0"/>
              <a:t>Warned by his commander to ‘be more cautious’ about his relationships. </a:t>
            </a:r>
          </a:p>
          <a:p>
            <a:pPr marL="342900" lvl="2" indent="-342900">
              <a:buFont typeface="Arial" panose="020B0604020202020204" pitchFamily="34" charset="0"/>
              <a:buChar char="•"/>
            </a:pPr>
            <a:r>
              <a:rPr lang="en-NZ" dirty="0"/>
              <a:t>Reported to have died in action in 1918.</a:t>
            </a:r>
          </a:p>
        </p:txBody>
      </p:sp>
      <p:sp>
        <p:nvSpPr>
          <p:cNvPr id="12" name="Text Placeholder 11">
            <a:extLst>
              <a:ext uri="{FF2B5EF4-FFF2-40B4-BE49-F238E27FC236}">
                <a16:creationId xmlns:a16="http://schemas.microsoft.com/office/drawing/2014/main" id="{E026BD5F-EE93-BA41-AE6C-92735DAEB6FD}"/>
              </a:ext>
            </a:extLst>
          </p:cNvPr>
          <p:cNvSpPr>
            <a:spLocks noGrp="1"/>
          </p:cNvSpPr>
          <p:nvPr>
            <p:ph type="body" sz="quarter" idx="39"/>
          </p:nvPr>
        </p:nvSpPr>
        <p:spPr/>
        <p:txBody>
          <a:bodyPr>
            <a:noAutofit/>
          </a:bodyPr>
          <a:lstStyle/>
          <a:p>
            <a:pPr lvl="2">
              <a:lnSpc>
                <a:spcPct val="110000"/>
              </a:lnSpc>
            </a:pPr>
            <a:r>
              <a:rPr lang="en-NZ" dirty="0"/>
              <a:t>LGBTQ+ people were there and contributing in WWI/II and in all periods of history, although many had to keep this part of their identity secret. </a:t>
            </a:r>
          </a:p>
        </p:txBody>
      </p:sp>
      <p:pic>
        <p:nvPicPr>
          <p:cNvPr id="23" name="Picture Placeholder 8">
            <a:extLst>
              <a:ext uri="{FF2B5EF4-FFF2-40B4-BE49-F238E27FC236}">
                <a16:creationId xmlns:a16="http://schemas.microsoft.com/office/drawing/2014/main" id="{7692562A-1015-244D-999E-315CC18E4CE3}"/>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24" name="Slide Number Placeholder 5">
            <a:extLst>
              <a:ext uri="{FF2B5EF4-FFF2-40B4-BE49-F238E27FC236}">
                <a16:creationId xmlns:a16="http://schemas.microsoft.com/office/drawing/2014/main" id="{95D16FE8-821D-7F45-AE39-8AC809D6AB6E}"/>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7</a:t>
            </a:fld>
            <a:endParaRPr lang="en-US" dirty="0"/>
          </a:p>
        </p:txBody>
      </p:sp>
    </p:spTree>
    <p:extLst>
      <p:ext uri="{BB962C8B-B14F-4D97-AF65-F5344CB8AC3E}">
        <p14:creationId xmlns:p14="http://schemas.microsoft.com/office/powerpoint/2010/main" val="4248553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25">
            <a:extLst>
              <a:ext uri="{FF2B5EF4-FFF2-40B4-BE49-F238E27FC236}">
                <a16:creationId xmlns:a16="http://schemas.microsoft.com/office/drawing/2014/main" id="{941F5669-BBA1-DA42-984A-68585C217FC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26838" y="5741178"/>
            <a:ext cx="6057695" cy="2749664"/>
          </a:xfrm>
          <a:prstGeom prst="rect">
            <a:avLst/>
          </a:prstGeom>
          <a:solidFill>
            <a:srgbClr val="9DAD80"/>
          </a:solidFill>
          <a:ln w="28575">
            <a:solidFill>
              <a:schemeClr val="tx1"/>
            </a:solidFill>
          </a:ln>
        </p:spPr>
      </p:pic>
      <p:pic>
        <p:nvPicPr>
          <p:cNvPr id="14" name="Content Placeholder 25">
            <a:extLst>
              <a:ext uri="{FF2B5EF4-FFF2-40B4-BE49-F238E27FC236}">
                <a16:creationId xmlns:a16="http://schemas.microsoft.com/office/drawing/2014/main" id="{954297F6-6093-E34A-8204-C0219A2FDC9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614019" y="5741178"/>
            <a:ext cx="6388913" cy="2749664"/>
          </a:xfrm>
          <a:prstGeom prst="rect">
            <a:avLst/>
          </a:prstGeom>
          <a:solidFill>
            <a:srgbClr val="9DAD80"/>
          </a:solidFill>
          <a:ln w="28575">
            <a:solidFill>
              <a:schemeClr val="tx1"/>
            </a:solidFill>
          </a:ln>
        </p:spPr>
      </p:pic>
      <p:sp>
        <p:nvSpPr>
          <p:cNvPr id="4" name="Title 3">
            <a:extLst>
              <a:ext uri="{FF2B5EF4-FFF2-40B4-BE49-F238E27FC236}">
                <a16:creationId xmlns:a16="http://schemas.microsoft.com/office/drawing/2014/main" id="{3F4D032A-F05E-3846-8CD5-6E0249B92A7C}"/>
              </a:ext>
            </a:extLst>
          </p:cNvPr>
          <p:cNvSpPr>
            <a:spLocks noGrp="1"/>
          </p:cNvSpPr>
          <p:nvPr>
            <p:ph type="title"/>
          </p:nvPr>
        </p:nvSpPr>
        <p:spPr/>
        <p:txBody>
          <a:bodyPr/>
          <a:lstStyle/>
          <a:p>
            <a:r>
              <a:rPr lang="en-NZ" dirty="0"/>
              <a:t>LGBTQ+ VOICES</a:t>
            </a:r>
          </a:p>
        </p:txBody>
      </p:sp>
      <p:pic>
        <p:nvPicPr>
          <p:cNvPr id="12" name="Picture Placeholder 11">
            <a:extLst>
              <a:ext uri="{FF2B5EF4-FFF2-40B4-BE49-F238E27FC236}">
                <a16:creationId xmlns:a16="http://schemas.microsoft.com/office/drawing/2014/main" id="{6545C4D7-509B-FB4F-B2DD-4F8E9F2F4877}"/>
              </a:ext>
            </a:extLst>
          </p:cNvPr>
          <p:cNvPicPr>
            <a:picLocks noGrp="1"/>
          </p:cNvPicPr>
          <p:nvPr>
            <p:ph type="pic" sz="quarter" idx="23"/>
          </p:nvPr>
        </p:nvPicPr>
        <p:blipFill rotWithShape="1">
          <a:blip r:embed="rId5" cstate="screen">
            <a:extLst>
              <a:ext uri="{28A0092B-C50C-407E-A947-70E740481C1C}">
                <a14:useLocalDpi xmlns:a14="http://schemas.microsoft.com/office/drawing/2010/main"/>
              </a:ext>
            </a:extLst>
          </a:blip>
          <a:srcRect/>
          <a:stretch/>
        </p:blipFill>
        <p:spPr>
          <a:xfrm>
            <a:off x="2381351" y="1531938"/>
            <a:ext cx="3484800" cy="2749664"/>
          </a:xfrm>
        </p:spPr>
      </p:pic>
      <p:sp>
        <p:nvSpPr>
          <p:cNvPr id="6" name="Text Placeholder 5">
            <a:extLst>
              <a:ext uri="{FF2B5EF4-FFF2-40B4-BE49-F238E27FC236}">
                <a16:creationId xmlns:a16="http://schemas.microsoft.com/office/drawing/2014/main" id="{51C04F59-847D-C141-A837-A777CC692EA3}"/>
              </a:ext>
            </a:extLst>
          </p:cNvPr>
          <p:cNvSpPr>
            <a:spLocks noGrp="1"/>
          </p:cNvSpPr>
          <p:nvPr>
            <p:ph type="body" sz="quarter" idx="27"/>
          </p:nvPr>
        </p:nvSpPr>
        <p:spPr/>
        <p:txBody>
          <a:bodyPr>
            <a:normAutofit/>
          </a:bodyPr>
          <a:lstStyle/>
          <a:p>
            <a:pPr marL="342900" lvl="2" indent="-342900">
              <a:buFont typeface="Arial" panose="020B0604020202020204" pitchFamily="34" charset="0"/>
              <a:buChar char="•"/>
            </a:pPr>
            <a:r>
              <a:rPr lang="en-NZ" dirty="0"/>
              <a:t>Military Cross winner killed just before WWI’s end.</a:t>
            </a:r>
          </a:p>
          <a:p>
            <a:pPr marL="342900" lvl="2" indent="-342900">
              <a:buFont typeface="Arial" panose="020B0604020202020204" pitchFamily="34" charset="0"/>
              <a:buChar char="•"/>
            </a:pPr>
            <a:r>
              <a:rPr lang="en-NZ" dirty="0"/>
              <a:t>One of Britain’s most famous war poets.</a:t>
            </a:r>
          </a:p>
          <a:p>
            <a:pPr marL="342900" lvl="2" indent="-342900">
              <a:buFont typeface="Arial" panose="020B0604020202020204" pitchFamily="34" charset="0"/>
              <a:buChar char="•"/>
            </a:pPr>
            <a:r>
              <a:rPr lang="en-NZ" dirty="0"/>
              <a:t>Had a romance with fellow poet Siegfried Sassoon: ‘I was always a mad comet but you have fixed me’.</a:t>
            </a:r>
          </a:p>
        </p:txBody>
      </p:sp>
      <p:sp>
        <p:nvSpPr>
          <p:cNvPr id="7" name="Text Placeholder 6">
            <a:extLst>
              <a:ext uri="{FF2B5EF4-FFF2-40B4-BE49-F238E27FC236}">
                <a16:creationId xmlns:a16="http://schemas.microsoft.com/office/drawing/2014/main" id="{3D8E8089-07F4-0148-BD23-6FF97C0BAE04}"/>
              </a:ext>
            </a:extLst>
          </p:cNvPr>
          <p:cNvSpPr>
            <a:spLocks noGrp="1"/>
          </p:cNvSpPr>
          <p:nvPr>
            <p:ph type="body" sz="quarter" idx="32"/>
          </p:nvPr>
        </p:nvSpPr>
        <p:spPr/>
        <p:txBody>
          <a:bodyPr>
            <a:normAutofit fontScale="92500" lnSpcReduction="10000"/>
          </a:bodyPr>
          <a:lstStyle/>
          <a:p>
            <a:r>
              <a:rPr lang="en-NZ" dirty="0"/>
              <a:t>Wilfred Owen</a:t>
            </a:r>
          </a:p>
        </p:txBody>
      </p:sp>
      <p:pic>
        <p:nvPicPr>
          <p:cNvPr id="3" name="Picture Placeholder 2">
            <a:extLst>
              <a:ext uri="{FF2B5EF4-FFF2-40B4-BE49-F238E27FC236}">
                <a16:creationId xmlns:a16="http://schemas.microsoft.com/office/drawing/2014/main" id="{E7704ACA-F09F-A043-A372-958BD17E04B5}"/>
              </a:ext>
            </a:extLst>
          </p:cNvPr>
          <p:cNvPicPr>
            <a:picLocks noGrp="1" noChangeAspect="1"/>
          </p:cNvPicPr>
          <p:nvPr>
            <p:ph type="pic" sz="quarter" idx="33"/>
          </p:nvPr>
        </p:nvPicPr>
        <p:blipFill>
          <a:blip r:embed="rId6" cstate="screen">
            <a:extLst>
              <a:ext uri="{28A0092B-C50C-407E-A947-70E740481C1C}">
                <a14:useLocalDpi xmlns:a14="http://schemas.microsoft.com/office/drawing/2010/main"/>
              </a:ext>
            </a:extLst>
          </a:blip>
          <a:srcRect/>
          <a:stretch/>
        </p:blipFill>
        <p:spPr>
          <a:xfrm>
            <a:off x="9713913" y="1531938"/>
            <a:ext cx="3506787" cy="2749550"/>
          </a:xfrm>
        </p:spPr>
      </p:pic>
      <p:sp>
        <p:nvSpPr>
          <p:cNvPr id="9" name="Text Placeholder 8">
            <a:extLst>
              <a:ext uri="{FF2B5EF4-FFF2-40B4-BE49-F238E27FC236}">
                <a16:creationId xmlns:a16="http://schemas.microsoft.com/office/drawing/2014/main" id="{3F3C384C-5877-D74A-A0B1-F76027D754AD}"/>
              </a:ext>
            </a:extLst>
          </p:cNvPr>
          <p:cNvSpPr>
            <a:spLocks noGrp="1"/>
          </p:cNvSpPr>
          <p:nvPr>
            <p:ph type="body" sz="quarter" idx="34"/>
          </p:nvPr>
        </p:nvSpPr>
        <p:spPr/>
        <p:txBody>
          <a:bodyPr>
            <a:normAutofit fontScale="92500" lnSpcReduction="10000"/>
          </a:bodyPr>
          <a:lstStyle/>
          <a:p>
            <a:r>
              <a:rPr lang="en-NZ" dirty="0"/>
              <a:t>Dudley Cave</a:t>
            </a:r>
          </a:p>
        </p:txBody>
      </p:sp>
      <p:sp>
        <p:nvSpPr>
          <p:cNvPr id="10" name="Text Placeholder 9">
            <a:extLst>
              <a:ext uri="{FF2B5EF4-FFF2-40B4-BE49-F238E27FC236}">
                <a16:creationId xmlns:a16="http://schemas.microsoft.com/office/drawing/2014/main" id="{5078E136-0551-5947-BAD9-289FAE2129BE}"/>
              </a:ext>
            </a:extLst>
          </p:cNvPr>
          <p:cNvSpPr>
            <a:spLocks noGrp="1"/>
          </p:cNvSpPr>
          <p:nvPr>
            <p:ph type="body" sz="quarter" idx="35"/>
          </p:nvPr>
        </p:nvSpPr>
        <p:spPr/>
        <p:txBody>
          <a:bodyPr>
            <a:normAutofit/>
          </a:bodyPr>
          <a:lstStyle/>
          <a:p>
            <a:pPr marL="342900" lvl="2" indent="-342900">
              <a:buFont typeface="Arial" panose="020B0604020202020204" pitchFamily="34" charset="0"/>
              <a:buChar char="•"/>
            </a:pPr>
            <a:r>
              <a:rPr lang="en-NZ" dirty="0"/>
              <a:t>WWII soldier and Japanese Prisoner of War (POW).</a:t>
            </a:r>
          </a:p>
          <a:p>
            <a:pPr marL="342900" lvl="2" indent="-342900">
              <a:buFont typeface="Arial" panose="020B0604020202020204" pitchFamily="34" charset="0"/>
              <a:buChar char="•"/>
            </a:pPr>
            <a:r>
              <a:rPr lang="en-NZ" dirty="0"/>
              <a:t>Described how drag artists ‘helped lift the men’s spirits’ in WWII.</a:t>
            </a:r>
          </a:p>
          <a:p>
            <a:pPr marL="342900" lvl="2" indent="-342900">
              <a:buFont typeface="Arial" panose="020B0604020202020204" pitchFamily="34" charset="0"/>
              <a:buChar char="•"/>
            </a:pPr>
            <a:r>
              <a:rPr lang="en-NZ" dirty="0"/>
              <a:t>Post war he was angered by the reinforced ban on gay service people in the Forces. </a:t>
            </a:r>
          </a:p>
        </p:txBody>
      </p:sp>
      <p:pic>
        <p:nvPicPr>
          <p:cNvPr id="15" name="Picture Placeholder 8">
            <a:extLst>
              <a:ext uri="{FF2B5EF4-FFF2-40B4-BE49-F238E27FC236}">
                <a16:creationId xmlns:a16="http://schemas.microsoft.com/office/drawing/2014/main" id="{A63A53A4-D4AE-6941-8AB3-FA3506A45C45}"/>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16" name="Slide Number Placeholder 5">
            <a:extLst>
              <a:ext uri="{FF2B5EF4-FFF2-40B4-BE49-F238E27FC236}">
                <a16:creationId xmlns:a16="http://schemas.microsoft.com/office/drawing/2014/main" id="{738D623F-90E9-6241-BA43-F855C6E65364}"/>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8</a:t>
            </a:fld>
            <a:endParaRPr lang="en-US" dirty="0"/>
          </a:p>
        </p:txBody>
      </p:sp>
    </p:spTree>
    <p:extLst>
      <p:ext uri="{BB962C8B-B14F-4D97-AF65-F5344CB8AC3E}">
        <p14:creationId xmlns:p14="http://schemas.microsoft.com/office/powerpoint/2010/main" val="2959623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25">
            <a:extLst>
              <a:ext uri="{FF2B5EF4-FFF2-40B4-BE49-F238E27FC236}">
                <a16:creationId xmlns:a16="http://schemas.microsoft.com/office/drawing/2014/main" id="{941F5669-BBA1-DA42-984A-68585C217FC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26838" y="5741178"/>
            <a:ext cx="6057695" cy="2523852"/>
          </a:xfrm>
          <a:prstGeom prst="rect">
            <a:avLst/>
          </a:prstGeom>
          <a:solidFill>
            <a:srgbClr val="9DAD80"/>
          </a:solidFill>
          <a:ln w="28575">
            <a:solidFill>
              <a:schemeClr val="tx1"/>
            </a:solidFill>
          </a:ln>
        </p:spPr>
      </p:pic>
      <p:pic>
        <p:nvPicPr>
          <p:cNvPr id="14" name="Content Placeholder 25">
            <a:extLst>
              <a:ext uri="{FF2B5EF4-FFF2-40B4-BE49-F238E27FC236}">
                <a16:creationId xmlns:a16="http://schemas.microsoft.com/office/drawing/2014/main" id="{954297F6-6093-E34A-8204-C0219A2FDC9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614019" y="5741178"/>
            <a:ext cx="6388913" cy="2749664"/>
          </a:xfrm>
          <a:prstGeom prst="rect">
            <a:avLst/>
          </a:prstGeom>
          <a:solidFill>
            <a:srgbClr val="9DAD80"/>
          </a:solidFill>
          <a:ln w="28575">
            <a:solidFill>
              <a:schemeClr val="tx1"/>
            </a:solidFill>
          </a:ln>
        </p:spPr>
      </p:pic>
      <p:sp>
        <p:nvSpPr>
          <p:cNvPr id="4" name="Title 3">
            <a:extLst>
              <a:ext uri="{FF2B5EF4-FFF2-40B4-BE49-F238E27FC236}">
                <a16:creationId xmlns:a16="http://schemas.microsoft.com/office/drawing/2014/main" id="{3F4D032A-F05E-3846-8CD5-6E0249B92A7C}"/>
              </a:ext>
            </a:extLst>
          </p:cNvPr>
          <p:cNvSpPr>
            <a:spLocks noGrp="1"/>
          </p:cNvSpPr>
          <p:nvPr>
            <p:ph type="title"/>
          </p:nvPr>
        </p:nvSpPr>
        <p:spPr/>
        <p:txBody>
          <a:bodyPr/>
          <a:lstStyle/>
          <a:p>
            <a:r>
              <a:rPr lang="en-NZ" dirty="0"/>
              <a:t>LGBTQ+ VOICES</a:t>
            </a:r>
          </a:p>
        </p:txBody>
      </p:sp>
      <p:sp>
        <p:nvSpPr>
          <p:cNvPr id="6" name="Text Placeholder 5">
            <a:extLst>
              <a:ext uri="{FF2B5EF4-FFF2-40B4-BE49-F238E27FC236}">
                <a16:creationId xmlns:a16="http://schemas.microsoft.com/office/drawing/2014/main" id="{51C04F59-847D-C141-A837-A777CC692EA3}"/>
              </a:ext>
            </a:extLst>
          </p:cNvPr>
          <p:cNvSpPr>
            <a:spLocks noGrp="1"/>
          </p:cNvSpPr>
          <p:nvPr>
            <p:ph type="body" sz="quarter" idx="27"/>
          </p:nvPr>
        </p:nvSpPr>
        <p:spPr>
          <a:xfrm>
            <a:off x="1095620" y="5444457"/>
            <a:ext cx="6067180" cy="2486809"/>
          </a:xfrm>
        </p:spPr>
        <p:txBody>
          <a:bodyPr>
            <a:normAutofit/>
          </a:bodyPr>
          <a:lstStyle/>
          <a:p>
            <a:pPr marL="342900" lvl="2" indent="-342900">
              <a:buFont typeface="Arial" panose="020B0604020202020204" pitchFamily="34" charset="0"/>
              <a:buChar char="•"/>
            </a:pPr>
            <a:r>
              <a:rPr lang="en-NZ" dirty="0"/>
              <a:t>A competitive racing driver.</a:t>
            </a:r>
          </a:p>
          <a:p>
            <a:pPr marL="342900" lvl="2" indent="-342900">
              <a:buFont typeface="Arial" panose="020B0604020202020204" pitchFamily="34" charset="0"/>
              <a:buChar char="•"/>
            </a:pPr>
            <a:r>
              <a:rPr lang="en-NZ" dirty="0"/>
              <a:t>Pilot and German POW during WWII. </a:t>
            </a:r>
          </a:p>
          <a:p>
            <a:pPr marL="342900" lvl="2" indent="-342900">
              <a:buFont typeface="Arial" panose="020B0604020202020204" pitchFamily="34" charset="0"/>
              <a:buChar char="•"/>
            </a:pPr>
            <a:r>
              <a:rPr lang="en-NZ" dirty="0"/>
              <a:t>Transitioned from male to female in 1950. She was happy with the result, but was forced to </a:t>
            </a:r>
            <a:br>
              <a:rPr lang="en-NZ" dirty="0"/>
            </a:br>
            <a:r>
              <a:rPr lang="en-NZ" dirty="0"/>
              <a:t>stop racing. </a:t>
            </a:r>
          </a:p>
        </p:txBody>
      </p:sp>
      <p:sp>
        <p:nvSpPr>
          <p:cNvPr id="7" name="Text Placeholder 6">
            <a:extLst>
              <a:ext uri="{FF2B5EF4-FFF2-40B4-BE49-F238E27FC236}">
                <a16:creationId xmlns:a16="http://schemas.microsoft.com/office/drawing/2014/main" id="{3D8E8089-07F4-0148-BD23-6FF97C0BAE04}"/>
              </a:ext>
            </a:extLst>
          </p:cNvPr>
          <p:cNvSpPr>
            <a:spLocks noGrp="1"/>
          </p:cNvSpPr>
          <p:nvPr>
            <p:ph type="body" sz="quarter" idx="32"/>
          </p:nvPr>
        </p:nvSpPr>
        <p:spPr/>
        <p:txBody>
          <a:bodyPr>
            <a:normAutofit fontScale="92500" lnSpcReduction="10000"/>
          </a:bodyPr>
          <a:lstStyle/>
          <a:p>
            <a:pPr algn="ctr"/>
            <a:r>
              <a:rPr lang="en-NZ" dirty="0"/>
              <a:t>Roberta Cowell</a:t>
            </a:r>
          </a:p>
        </p:txBody>
      </p:sp>
      <p:pic>
        <p:nvPicPr>
          <p:cNvPr id="16" name="Picture Placeholder 15">
            <a:extLst>
              <a:ext uri="{FF2B5EF4-FFF2-40B4-BE49-F238E27FC236}">
                <a16:creationId xmlns:a16="http://schemas.microsoft.com/office/drawing/2014/main" id="{9A397EC9-1274-7B48-AF21-E6397A351C2D}"/>
              </a:ext>
            </a:extLst>
          </p:cNvPr>
          <p:cNvPicPr>
            <a:picLocks noGrp="1"/>
          </p:cNvPicPr>
          <p:nvPr>
            <p:ph type="pic" sz="quarter" idx="33"/>
          </p:nvPr>
        </p:nvPicPr>
        <p:blipFill rotWithShape="1">
          <a:blip r:embed="rId5" cstate="screen">
            <a:extLst>
              <a:ext uri="{28A0092B-C50C-407E-A947-70E740481C1C}">
                <a14:useLocalDpi xmlns:a14="http://schemas.microsoft.com/office/drawing/2010/main"/>
              </a:ext>
            </a:extLst>
          </a:blip>
          <a:srcRect/>
          <a:stretch/>
        </p:blipFill>
        <p:spPr>
          <a:xfrm>
            <a:off x="9727479" y="1531938"/>
            <a:ext cx="3484800" cy="2749664"/>
          </a:xfrm>
        </p:spPr>
      </p:pic>
      <p:sp>
        <p:nvSpPr>
          <p:cNvPr id="9" name="Text Placeholder 8">
            <a:extLst>
              <a:ext uri="{FF2B5EF4-FFF2-40B4-BE49-F238E27FC236}">
                <a16:creationId xmlns:a16="http://schemas.microsoft.com/office/drawing/2014/main" id="{3F3C384C-5877-D74A-A0B1-F76027D754AD}"/>
              </a:ext>
            </a:extLst>
          </p:cNvPr>
          <p:cNvSpPr>
            <a:spLocks noGrp="1"/>
          </p:cNvSpPr>
          <p:nvPr>
            <p:ph type="body" sz="quarter" idx="34"/>
          </p:nvPr>
        </p:nvSpPr>
        <p:spPr/>
        <p:txBody>
          <a:bodyPr>
            <a:normAutofit fontScale="92500" lnSpcReduction="10000"/>
          </a:bodyPr>
          <a:lstStyle/>
          <a:p>
            <a:pPr algn="ctr"/>
            <a:r>
              <a:rPr lang="en-NZ" dirty="0"/>
              <a:t>Alan Turing</a:t>
            </a:r>
          </a:p>
        </p:txBody>
      </p:sp>
      <p:sp>
        <p:nvSpPr>
          <p:cNvPr id="10" name="Text Placeholder 9">
            <a:extLst>
              <a:ext uri="{FF2B5EF4-FFF2-40B4-BE49-F238E27FC236}">
                <a16:creationId xmlns:a16="http://schemas.microsoft.com/office/drawing/2014/main" id="{5078E136-0551-5947-BAD9-289FAE2129BE}"/>
              </a:ext>
            </a:extLst>
          </p:cNvPr>
          <p:cNvSpPr>
            <a:spLocks noGrp="1"/>
          </p:cNvSpPr>
          <p:nvPr>
            <p:ph type="body" sz="quarter" idx="35"/>
          </p:nvPr>
        </p:nvSpPr>
        <p:spPr/>
        <p:txBody>
          <a:bodyPr>
            <a:normAutofit/>
          </a:bodyPr>
          <a:lstStyle/>
          <a:p>
            <a:pPr marL="342900" lvl="2" indent="-342900">
              <a:buFont typeface="Arial" panose="020B0604020202020204" pitchFamily="34" charset="0"/>
              <a:buChar char="•"/>
            </a:pPr>
            <a:r>
              <a:rPr lang="en-NZ" dirty="0"/>
              <a:t>Built a codebreaking machine which helped </a:t>
            </a:r>
            <a:br>
              <a:rPr lang="en-NZ" dirty="0"/>
            </a:br>
            <a:r>
              <a:rPr lang="en-NZ" dirty="0"/>
              <a:t>end WWII.</a:t>
            </a:r>
          </a:p>
          <a:p>
            <a:pPr marL="342900" lvl="2" indent="-342900">
              <a:buFont typeface="Arial" panose="020B0604020202020204" pitchFamily="34" charset="0"/>
              <a:buChar char="•"/>
            </a:pPr>
            <a:r>
              <a:rPr lang="en-NZ" dirty="0"/>
              <a:t>Prosecuted for his relationship with another man. </a:t>
            </a:r>
            <a:br>
              <a:rPr lang="en-NZ" dirty="0"/>
            </a:br>
            <a:r>
              <a:rPr lang="en-NZ" dirty="0"/>
              <a:t>He died by suicide in 1954. </a:t>
            </a:r>
          </a:p>
          <a:p>
            <a:pPr marL="342900" lvl="4" indent="-342900">
              <a:buFont typeface="Arial" panose="020B0604020202020204" pitchFamily="34" charset="0"/>
              <a:buChar char="•"/>
            </a:pPr>
            <a:r>
              <a:rPr lang="en-NZ" sz="2000" dirty="0"/>
              <a:t>Received a government apology in 2009 and a royal pardon in 2013.</a:t>
            </a:r>
          </a:p>
        </p:txBody>
      </p:sp>
      <p:pic>
        <p:nvPicPr>
          <p:cNvPr id="11" name="Picture Placeholder 10">
            <a:extLst>
              <a:ext uri="{FF2B5EF4-FFF2-40B4-BE49-F238E27FC236}">
                <a16:creationId xmlns:a16="http://schemas.microsoft.com/office/drawing/2014/main" id="{6E569326-44BF-294C-AC4B-B90C28DEB379}"/>
              </a:ext>
            </a:extLst>
          </p:cNvPr>
          <p:cNvPicPr>
            <a:picLocks noGrp="1"/>
          </p:cNvPicPr>
          <p:nvPr>
            <p:ph type="pic" sz="quarter" idx="23"/>
          </p:nvPr>
        </p:nvPicPr>
        <p:blipFill>
          <a:blip r:embed="rId6" cstate="screen">
            <a:extLst>
              <a:ext uri="{28A0092B-C50C-407E-A947-70E740481C1C}">
                <a14:useLocalDpi xmlns:a14="http://schemas.microsoft.com/office/drawing/2010/main"/>
              </a:ext>
            </a:extLst>
          </a:blip>
          <a:srcRect/>
          <a:stretch>
            <a:fillRect/>
          </a:stretch>
        </p:blipFill>
        <p:spPr>
          <a:xfrm>
            <a:off x="2381351" y="1531938"/>
            <a:ext cx="3474000" cy="2749664"/>
          </a:xfrm>
        </p:spPr>
      </p:pic>
      <p:pic>
        <p:nvPicPr>
          <p:cNvPr id="17" name="Picture Placeholder 8">
            <a:extLst>
              <a:ext uri="{FF2B5EF4-FFF2-40B4-BE49-F238E27FC236}">
                <a16:creationId xmlns:a16="http://schemas.microsoft.com/office/drawing/2014/main" id="{E8F4FE7B-BA0C-CB4F-B67C-C5FF801C779E}"/>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18" name="Slide Number Placeholder 5">
            <a:extLst>
              <a:ext uri="{FF2B5EF4-FFF2-40B4-BE49-F238E27FC236}">
                <a16:creationId xmlns:a16="http://schemas.microsoft.com/office/drawing/2014/main" id="{F75BC126-2277-7A40-B09B-85A4173CE367}"/>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9</a:t>
            </a:fld>
            <a:endParaRPr lang="en-US" dirty="0"/>
          </a:p>
        </p:txBody>
      </p:sp>
    </p:spTree>
    <p:extLst>
      <p:ext uri="{BB962C8B-B14F-4D97-AF65-F5344CB8AC3E}">
        <p14:creationId xmlns:p14="http://schemas.microsoft.com/office/powerpoint/2010/main" val="3838704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55EDB-B111-CA40-B772-250A1C517DA5}"/>
              </a:ext>
            </a:extLst>
          </p:cNvPr>
          <p:cNvSpPr>
            <a:spLocks noGrp="1"/>
          </p:cNvSpPr>
          <p:nvPr>
            <p:ph type="title"/>
          </p:nvPr>
        </p:nvSpPr>
        <p:spPr>
          <a:xfrm>
            <a:off x="321296" y="298174"/>
            <a:ext cx="4369237" cy="900000"/>
          </a:xfrm>
        </p:spPr>
        <p:txBody>
          <a:bodyPr>
            <a:normAutofit/>
          </a:bodyPr>
          <a:lstStyle/>
          <a:p>
            <a:r>
              <a:rPr lang="en-NZ" dirty="0"/>
              <a:t>LGBTQ+ IN THE PAST</a:t>
            </a:r>
          </a:p>
        </p:txBody>
      </p:sp>
      <p:pic>
        <p:nvPicPr>
          <p:cNvPr id="11" name="Picture Placeholder 8">
            <a:extLst>
              <a:ext uri="{FF2B5EF4-FFF2-40B4-BE49-F238E27FC236}">
                <a16:creationId xmlns:a16="http://schemas.microsoft.com/office/drawing/2014/main" id="{85F8CF3B-C61C-D543-BBBE-A62DB9F98BC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12" name="Slide Number Placeholder 5">
            <a:extLst>
              <a:ext uri="{FF2B5EF4-FFF2-40B4-BE49-F238E27FC236}">
                <a16:creationId xmlns:a16="http://schemas.microsoft.com/office/drawing/2014/main" id="{E13829EF-FF48-3542-A4B6-A12973269F7C}"/>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10</a:t>
            </a:fld>
            <a:endParaRPr lang="en-US" dirty="0"/>
          </a:p>
        </p:txBody>
      </p:sp>
      <p:pic>
        <p:nvPicPr>
          <p:cNvPr id="18" name="Picture Placeholder 17">
            <a:extLst>
              <a:ext uri="{FF2B5EF4-FFF2-40B4-BE49-F238E27FC236}">
                <a16:creationId xmlns:a16="http://schemas.microsoft.com/office/drawing/2014/main" id="{3FC1AAD6-168B-334E-8217-FC841D931A96}"/>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a:ext>
            </a:extLst>
          </a:blip>
          <a:srcRect/>
          <a:stretch/>
        </p:blipFill>
        <p:spPr>
          <a:xfrm>
            <a:off x="8421688" y="298450"/>
            <a:ext cx="7514604" cy="8569325"/>
          </a:xfrm>
        </p:spPr>
      </p:pic>
      <p:pic>
        <p:nvPicPr>
          <p:cNvPr id="10" name="Content Placeholder 25">
            <a:extLst>
              <a:ext uri="{FF2B5EF4-FFF2-40B4-BE49-F238E27FC236}">
                <a16:creationId xmlns:a16="http://schemas.microsoft.com/office/drawing/2014/main" id="{6D15218A-6017-A441-BC2C-C7D43231081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5890" t="6040" r="41183" b="44663"/>
          <a:stretch/>
        </p:blipFill>
        <p:spPr>
          <a:xfrm>
            <a:off x="642404" y="2743200"/>
            <a:ext cx="8604784" cy="4806952"/>
          </a:xfrm>
          <a:prstGeom prst="rect">
            <a:avLst/>
          </a:prstGeom>
          <a:solidFill>
            <a:srgbClr val="9DAD80"/>
          </a:solidFill>
          <a:ln w="28575">
            <a:solidFill>
              <a:schemeClr val="tx1"/>
            </a:solidFill>
          </a:ln>
        </p:spPr>
      </p:pic>
      <p:sp>
        <p:nvSpPr>
          <p:cNvPr id="5" name="Text Placeholder 4">
            <a:extLst>
              <a:ext uri="{FF2B5EF4-FFF2-40B4-BE49-F238E27FC236}">
                <a16:creationId xmlns:a16="http://schemas.microsoft.com/office/drawing/2014/main" id="{99DF4662-068B-6C4E-B427-27CCE6EAE523}"/>
              </a:ext>
            </a:extLst>
          </p:cNvPr>
          <p:cNvSpPr>
            <a:spLocks noGrp="1"/>
          </p:cNvSpPr>
          <p:nvPr>
            <p:ph type="body" sz="quarter" idx="13"/>
          </p:nvPr>
        </p:nvSpPr>
        <p:spPr>
          <a:xfrm>
            <a:off x="320675" y="2444749"/>
            <a:ext cx="8631238" cy="4806952"/>
          </a:xfrm>
        </p:spPr>
        <p:txBody>
          <a:bodyPr rIns="288000">
            <a:noAutofit/>
          </a:bodyPr>
          <a:lstStyle/>
          <a:p>
            <a:pPr marL="342900" lvl="2" indent="-342900">
              <a:buFont typeface="Arial" panose="020B0604020202020204" pitchFamily="34" charset="0"/>
              <a:buChar char="•"/>
            </a:pPr>
            <a:r>
              <a:rPr lang="en-NZ" dirty="0"/>
              <a:t>One important challenge that all six of these people faced was that they weren’t able to be themselves. </a:t>
            </a:r>
          </a:p>
          <a:p>
            <a:pPr marL="342900" lvl="2" indent="-342900">
              <a:buFont typeface="Arial" panose="020B0604020202020204" pitchFamily="34" charset="0"/>
              <a:buChar char="•"/>
            </a:pPr>
            <a:r>
              <a:rPr lang="en-NZ" dirty="0"/>
              <a:t>Laws and social attitudes meant it was hard for them to be open about being LGBTQ+.</a:t>
            </a:r>
          </a:p>
          <a:p>
            <a:pPr marL="342900" lvl="2" indent="-342900">
              <a:buFont typeface="Arial" panose="020B0604020202020204" pitchFamily="34" charset="0"/>
              <a:buChar char="•"/>
            </a:pPr>
            <a:r>
              <a:rPr lang="en-NZ" dirty="0"/>
              <a:t>Homosexuality was against the law and trans rights were not recognised.</a:t>
            </a:r>
          </a:p>
          <a:p>
            <a:pPr marL="342900" lvl="2" indent="-342900">
              <a:buFont typeface="Arial" panose="020B0604020202020204" pitchFamily="34" charset="0"/>
              <a:buChar char="•"/>
            </a:pPr>
            <a:r>
              <a:rPr lang="en-NZ" dirty="0"/>
              <a:t>Gay, lesbian and bisexual people weren’t allowed to join the Army until 2000, though many did. </a:t>
            </a:r>
          </a:p>
          <a:p>
            <a:pPr lvl="1"/>
            <a:r>
              <a:rPr lang="en-NZ" dirty="0"/>
              <a:t>Reflection: </a:t>
            </a:r>
          </a:p>
          <a:p>
            <a:pPr marL="342900" lvl="2" indent="-342900">
              <a:buFont typeface="Arial" panose="020B0604020202020204" pitchFamily="34" charset="0"/>
              <a:buChar char="•"/>
            </a:pPr>
            <a:r>
              <a:rPr lang="en-NZ" dirty="0"/>
              <a:t>What is the impact of having to hide who you are?</a:t>
            </a:r>
          </a:p>
          <a:p>
            <a:pPr marL="342900" lvl="2" indent="-342900">
              <a:buFont typeface="Arial" panose="020B0604020202020204" pitchFamily="34" charset="0"/>
              <a:buChar char="•"/>
            </a:pPr>
            <a:r>
              <a:rPr lang="en-NZ" dirty="0"/>
              <a:t>Why is it important to remember these people and tell their full </a:t>
            </a:r>
            <a:br>
              <a:rPr lang="en-NZ" dirty="0"/>
            </a:br>
            <a:r>
              <a:rPr lang="en-NZ" dirty="0"/>
              <a:t>stories now?</a:t>
            </a:r>
          </a:p>
        </p:txBody>
      </p:sp>
    </p:spTree>
    <p:extLst>
      <p:ext uri="{BB962C8B-B14F-4D97-AF65-F5344CB8AC3E}">
        <p14:creationId xmlns:p14="http://schemas.microsoft.com/office/powerpoint/2010/main" val="33777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Content Placeholder 25">
            <a:extLst>
              <a:ext uri="{FF2B5EF4-FFF2-40B4-BE49-F238E27FC236}">
                <a16:creationId xmlns:a16="http://schemas.microsoft.com/office/drawing/2014/main" id="{2D323256-CBDD-2A4C-BD50-E441CB3D42D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82738" y="3020623"/>
            <a:ext cx="7405662" cy="3651110"/>
          </a:xfrm>
          <a:prstGeom prst="rect">
            <a:avLst/>
          </a:prstGeom>
          <a:solidFill>
            <a:srgbClr val="9DAD80"/>
          </a:solidFill>
          <a:ln w="28575">
            <a:solidFill>
              <a:schemeClr val="tx1"/>
            </a:solidFill>
          </a:ln>
        </p:spPr>
      </p:pic>
      <p:pic>
        <p:nvPicPr>
          <p:cNvPr id="19" name="Content Placeholder 25">
            <a:extLst>
              <a:ext uri="{FF2B5EF4-FFF2-40B4-BE49-F238E27FC236}">
                <a16:creationId xmlns:a16="http://schemas.microsoft.com/office/drawing/2014/main" id="{9B7ABE38-FBEC-FD4E-9F80-E8F2E012636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861759" y="1513557"/>
            <a:ext cx="4785574" cy="919933"/>
          </a:xfrm>
          <a:prstGeom prst="rect">
            <a:avLst/>
          </a:prstGeom>
          <a:solidFill>
            <a:srgbClr val="9DAD80"/>
          </a:solidFill>
          <a:ln w="28575">
            <a:solidFill>
              <a:schemeClr val="tx1"/>
            </a:solidFill>
          </a:ln>
        </p:spPr>
      </p:pic>
      <p:pic>
        <p:nvPicPr>
          <p:cNvPr id="20" name="Content Placeholder 25">
            <a:extLst>
              <a:ext uri="{FF2B5EF4-FFF2-40B4-BE49-F238E27FC236}">
                <a16:creationId xmlns:a16="http://schemas.microsoft.com/office/drawing/2014/main" id="{6CDAA9C1-94EC-0B46-B836-8401CE69749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861759" y="3020624"/>
            <a:ext cx="4785574" cy="1227951"/>
          </a:xfrm>
          <a:prstGeom prst="rect">
            <a:avLst/>
          </a:prstGeom>
          <a:solidFill>
            <a:srgbClr val="9DAD80"/>
          </a:solidFill>
          <a:ln w="28575">
            <a:solidFill>
              <a:schemeClr val="tx1"/>
            </a:solidFill>
          </a:ln>
        </p:spPr>
      </p:pic>
      <p:pic>
        <p:nvPicPr>
          <p:cNvPr id="21" name="Content Placeholder 25">
            <a:extLst>
              <a:ext uri="{FF2B5EF4-FFF2-40B4-BE49-F238E27FC236}">
                <a16:creationId xmlns:a16="http://schemas.microsoft.com/office/drawing/2014/main" id="{C7788C1F-A9E5-CF49-8F89-9AC785B8E82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861759" y="4866357"/>
            <a:ext cx="4785574" cy="1227951"/>
          </a:xfrm>
          <a:prstGeom prst="rect">
            <a:avLst/>
          </a:prstGeom>
          <a:solidFill>
            <a:srgbClr val="9DAD80"/>
          </a:solidFill>
          <a:ln w="28575">
            <a:solidFill>
              <a:schemeClr val="tx1"/>
            </a:solidFill>
          </a:ln>
        </p:spPr>
      </p:pic>
      <p:pic>
        <p:nvPicPr>
          <p:cNvPr id="22" name="Content Placeholder 25">
            <a:extLst>
              <a:ext uri="{FF2B5EF4-FFF2-40B4-BE49-F238E27FC236}">
                <a16:creationId xmlns:a16="http://schemas.microsoft.com/office/drawing/2014/main" id="{8D4E622D-399F-8A40-95F4-C41EA4F185A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861759" y="6661290"/>
            <a:ext cx="4785574" cy="1227951"/>
          </a:xfrm>
          <a:prstGeom prst="rect">
            <a:avLst/>
          </a:prstGeom>
          <a:solidFill>
            <a:srgbClr val="9DAD80"/>
          </a:solidFill>
          <a:ln w="28575">
            <a:solidFill>
              <a:schemeClr val="tx1"/>
            </a:solidFill>
          </a:ln>
        </p:spPr>
      </p:pic>
      <p:sp>
        <p:nvSpPr>
          <p:cNvPr id="2" name="Title 1">
            <a:extLst>
              <a:ext uri="{FF2B5EF4-FFF2-40B4-BE49-F238E27FC236}">
                <a16:creationId xmlns:a16="http://schemas.microsoft.com/office/drawing/2014/main" id="{4CE8BAB5-C57E-B24D-B2B0-A1F9669D55E1}"/>
              </a:ext>
            </a:extLst>
          </p:cNvPr>
          <p:cNvSpPr>
            <a:spLocks noGrp="1"/>
          </p:cNvSpPr>
          <p:nvPr>
            <p:ph type="title"/>
          </p:nvPr>
        </p:nvSpPr>
        <p:spPr>
          <a:xfrm>
            <a:off x="321296" y="298174"/>
            <a:ext cx="3217771" cy="900000"/>
          </a:xfrm>
        </p:spPr>
        <p:txBody>
          <a:bodyPr>
            <a:normAutofit/>
          </a:bodyPr>
          <a:lstStyle/>
          <a:p>
            <a:r>
              <a:rPr lang="en-NZ" dirty="0"/>
              <a:t>LGBTQ+ TODAY</a:t>
            </a:r>
            <a:endParaRPr lang="en-US" dirty="0"/>
          </a:p>
        </p:txBody>
      </p:sp>
      <p:sp>
        <p:nvSpPr>
          <p:cNvPr id="4" name="Text Placeholder 3">
            <a:extLst>
              <a:ext uri="{FF2B5EF4-FFF2-40B4-BE49-F238E27FC236}">
                <a16:creationId xmlns:a16="http://schemas.microsoft.com/office/drawing/2014/main" id="{76BE24A8-75AC-F148-B9CA-F8095AF72A27}"/>
              </a:ext>
            </a:extLst>
          </p:cNvPr>
          <p:cNvSpPr>
            <a:spLocks noGrp="1"/>
          </p:cNvSpPr>
          <p:nvPr>
            <p:ph type="body" sz="quarter" idx="13"/>
          </p:nvPr>
        </p:nvSpPr>
        <p:spPr/>
        <p:txBody>
          <a:bodyPr anchor="ctr">
            <a:noAutofit/>
          </a:bodyPr>
          <a:lstStyle/>
          <a:p>
            <a:pPr marL="342900" lvl="2" indent="-342900">
              <a:buFont typeface="Arial" panose="020B0604020202020204" pitchFamily="34" charset="0"/>
              <a:buChar char="•"/>
            </a:pPr>
            <a:r>
              <a:rPr lang="en-NZ" dirty="0"/>
              <a:t>Social attitudes have changed and there are many laws that </a:t>
            </a:r>
            <a:r>
              <a:rPr lang="en-NZ" b="1" dirty="0"/>
              <a:t>protect LGBTQ+ rights </a:t>
            </a:r>
            <a:r>
              <a:rPr lang="en-NZ" dirty="0"/>
              <a:t>and protect people from discrimination.</a:t>
            </a:r>
          </a:p>
          <a:p>
            <a:pPr marL="342900" lvl="2" indent="-342900">
              <a:buFont typeface="Arial" panose="020B0604020202020204" pitchFamily="34" charset="0"/>
              <a:buChar char="•"/>
            </a:pPr>
            <a:r>
              <a:rPr lang="en-NZ" dirty="0"/>
              <a:t>There is still more that can be done to ensure </a:t>
            </a:r>
            <a:r>
              <a:rPr lang="en-NZ" b="1" dirty="0"/>
              <a:t>everyone feels comfortable</a:t>
            </a:r>
            <a:r>
              <a:rPr lang="en-NZ" dirty="0"/>
              <a:t> being themselves and can make the most of their unique qualities and talents. One thing we can all do is be an ally to LGBTQ+ people.</a:t>
            </a:r>
          </a:p>
          <a:p>
            <a:pPr marL="342900" lvl="2" indent="-342900">
              <a:buFont typeface="Arial" panose="020B0604020202020204" pitchFamily="34" charset="0"/>
              <a:buChar char="•"/>
            </a:pPr>
            <a:r>
              <a:rPr lang="en-NZ" dirty="0"/>
              <a:t>Being an ally means </a:t>
            </a:r>
            <a:r>
              <a:rPr lang="en-NZ" b="1" dirty="0"/>
              <a:t>supporting LGBTQ+ </a:t>
            </a:r>
            <a:r>
              <a:rPr lang="en-NZ" dirty="0"/>
              <a:t>people, even if you don’t identify as LGBTQ+. Some of the ways to be an ally are:</a:t>
            </a:r>
          </a:p>
        </p:txBody>
      </p:sp>
      <p:sp>
        <p:nvSpPr>
          <p:cNvPr id="6" name="Text Placeholder 5">
            <a:extLst>
              <a:ext uri="{FF2B5EF4-FFF2-40B4-BE49-F238E27FC236}">
                <a16:creationId xmlns:a16="http://schemas.microsoft.com/office/drawing/2014/main" id="{CB51D2AC-E7BB-454F-BF26-BF6B4CCB0B43}"/>
              </a:ext>
            </a:extLst>
          </p:cNvPr>
          <p:cNvSpPr>
            <a:spLocks noGrp="1"/>
          </p:cNvSpPr>
          <p:nvPr>
            <p:ph type="body" sz="quarter" idx="20"/>
          </p:nvPr>
        </p:nvSpPr>
        <p:spPr/>
        <p:txBody>
          <a:bodyPr anchor="ctr">
            <a:normAutofit/>
          </a:bodyPr>
          <a:lstStyle/>
          <a:p>
            <a:pPr lvl="2"/>
            <a:r>
              <a:rPr lang="en-NZ" b="1" dirty="0"/>
              <a:t>Learning</a:t>
            </a:r>
            <a:r>
              <a:rPr lang="en-NZ" dirty="0"/>
              <a:t> more about LGBTQ+ issues.</a:t>
            </a:r>
          </a:p>
        </p:txBody>
      </p:sp>
      <p:sp>
        <p:nvSpPr>
          <p:cNvPr id="8" name="Text Placeholder 7">
            <a:extLst>
              <a:ext uri="{FF2B5EF4-FFF2-40B4-BE49-F238E27FC236}">
                <a16:creationId xmlns:a16="http://schemas.microsoft.com/office/drawing/2014/main" id="{4DD5F715-5561-9E4F-A2B4-591184F84A81}"/>
              </a:ext>
            </a:extLst>
          </p:cNvPr>
          <p:cNvSpPr>
            <a:spLocks noGrp="1"/>
          </p:cNvSpPr>
          <p:nvPr>
            <p:ph type="body" sz="quarter" idx="22"/>
          </p:nvPr>
        </p:nvSpPr>
        <p:spPr/>
        <p:txBody>
          <a:bodyPr anchor="ctr">
            <a:normAutofit/>
          </a:bodyPr>
          <a:lstStyle/>
          <a:p>
            <a:pPr lvl="2"/>
            <a:r>
              <a:rPr lang="en-NZ" b="1" dirty="0"/>
              <a:t>Challenging and reporting </a:t>
            </a:r>
            <a:r>
              <a:rPr lang="en-NZ" dirty="0"/>
              <a:t>any form </a:t>
            </a:r>
            <a:br>
              <a:rPr lang="en-NZ" dirty="0"/>
            </a:br>
            <a:r>
              <a:rPr lang="en-NZ" dirty="0"/>
              <a:t>of bullying towards LGBTQ+ people.</a:t>
            </a:r>
          </a:p>
        </p:txBody>
      </p:sp>
      <p:sp>
        <p:nvSpPr>
          <p:cNvPr id="10" name="Text Placeholder 9">
            <a:extLst>
              <a:ext uri="{FF2B5EF4-FFF2-40B4-BE49-F238E27FC236}">
                <a16:creationId xmlns:a16="http://schemas.microsoft.com/office/drawing/2014/main" id="{F932451F-7AB9-F345-875B-98B38FC97B2F}"/>
              </a:ext>
            </a:extLst>
          </p:cNvPr>
          <p:cNvSpPr>
            <a:spLocks noGrp="1"/>
          </p:cNvSpPr>
          <p:nvPr>
            <p:ph type="body" sz="quarter" idx="24"/>
          </p:nvPr>
        </p:nvSpPr>
        <p:spPr/>
        <p:txBody>
          <a:bodyPr anchor="ctr">
            <a:normAutofit/>
          </a:bodyPr>
          <a:lstStyle/>
          <a:p>
            <a:pPr lvl="2"/>
            <a:r>
              <a:rPr lang="en-NZ" dirty="0"/>
              <a:t>Making sure LGBTQ+ people </a:t>
            </a:r>
            <a:r>
              <a:rPr lang="en-NZ" b="1" dirty="0"/>
              <a:t>feel safe and supported</a:t>
            </a:r>
            <a:r>
              <a:rPr lang="en-NZ" dirty="0"/>
              <a:t>.</a:t>
            </a:r>
          </a:p>
        </p:txBody>
      </p:sp>
      <p:sp>
        <p:nvSpPr>
          <p:cNvPr id="12" name="Text Placeholder 11">
            <a:extLst>
              <a:ext uri="{FF2B5EF4-FFF2-40B4-BE49-F238E27FC236}">
                <a16:creationId xmlns:a16="http://schemas.microsoft.com/office/drawing/2014/main" id="{5FD951E3-5912-494D-9D52-CE3CB298D684}"/>
              </a:ext>
            </a:extLst>
          </p:cNvPr>
          <p:cNvSpPr>
            <a:spLocks noGrp="1"/>
          </p:cNvSpPr>
          <p:nvPr>
            <p:ph type="body" sz="quarter" idx="26"/>
          </p:nvPr>
        </p:nvSpPr>
        <p:spPr/>
        <p:txBody>
          <a:bodyPr anchor="ctr">
            <a:normAutofit/>
          </a:bodyPr>
          <a:lstStyle/>
          <a:p>
            <a:pPr lvl="2"/>
            <a:r>
              <a:rPr lang="en-NZ" b="1" dirty="0"/>
              <a:t>Connecting</a:t>
            </a:r>
            <a:r>
              <a:rPr lang="en-NZ" dirty="0"/>
              <a:t> with LGBTQ+ people and celebrating the strength in diversity.</a:t>
            </a:r>
          </a:p>
        </p:txBody>
      </p:sp>
    </p:spTree>
    <p:extLst>
      <p:ext uri="{BB962C8B-B14F-4D97-AF65-F5344CB8AC3E}">
        <p14:creationId xmlns:p14="http://schemas.microsoft.com/office/powerpoint/2010/main" val="2043141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25">
            <a:extLst>
              <a:ext uri="{FF2B5EF4-FFF2-40B4-BE49-F238E27FC236}">
                <a16:creationId xmlns:a16="http://schemas.microsoft.com/office/drawing/2014/main" id="{2AC73834-4591-8B4B-8038-FB88851E3F4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3193" y="3166533"/>
            <a:ext cx="7011457" cy="2804583"/>
          </a:xfrm>
          <a:prstGeom prst="rect">
            <a:avLst/>
          </a:prstGeom>
          <a:solidFill>
            <a:srgbClr val="9DAD80"/>
          </a:solidFill>
          <a:ln w="28575">
            <a:solidFill>
              <a:schemeClr val="tx1"/>
            </a:solidFill>
          </a:ln>
        </p:spPr>
      </p:pic>
      <p:sp>
        <p:nvSpPr>
          <p:cNvPr id="2" name="Title 1">
            <a:extLst>
              <a:ext uri="{FF2B5EF4-FFF2-40B4-BE49-F238E27FC236}">
                <a16:creationId xmlns:a16="http://schemas.microsoft.com/office/drawing/2014/main" id="{7B862F46-4F1B-924F-B232-E8724001376C}"/>
              </a:ext>
            </a:extLst>
          </p:cNvPr>
          <p:cNvSpPr>
            <a:spLocks noGrp="1"/>
          </p:cNvSpPr>
          <p:nvPr>
            <p:ph type="title"/>
          </p:nvPr>
        </p:nvSpPr>
        <p:spPr>
          <a:xfrm>
            <a:off x="321296" y="298174"/>
            <a:ext cx="6231903" cy="900000"/>
          </a:xfrm>
        </p:spPr>
        <p:txBody>
          <a:bodyPr>
            <a:normAutofit fontScale="90000"/>
          </a:bodyPr>
          <a:lstStyle/>
          <a:p>
            <a:r>
              <a:rPr lang="en-NZ" dirty="0"/>
              <a:t>THE ARMY – EVERYONE IS WELCOME</a:t>
            </a:r>
          </a:p>
        </p:txBody>
      </p:sp>
      <p:sp>
        <p:nvSpPr>
          <p:cNvPr id="5" name="Text Placeholder 4">
            <a:extLst>
              <a:ext uri="{FF2B5EF4-FFF2-40B4-BE49-F238E27FC236}">
                <a16:creationId xmlns:a16="http://schemas.microsoft.com/office/drawing/2014/main" id="{1377495B-72A0-144B-A2BA-8CBD89351305}"/>
              </a:ext>
            </a:extLst>
          </p:cNvPr>
          <p:cNvSpPr>
            <a:spLocks noGrp="1"/>
          </p:cNvSpPr>
          <p:nvPr>
            <p:ph type="body" sz="quarter" idx="13"/>
          </p:nvPr>
        </p:nvSpPr>
        <p:spPr>
          <a:xfrm>
            <a:off x="320675" y="2851149"/>
            <a:ext cx="7011458" cy="2804583"/>
          </a:xfrm>
        </p:spPr>
        <p:txBody>
          <a:bodyPr>
            <a:normAutofit/>
          </a:bodyPr>
          <a:lstStyle/>
          <a:p>
            <a:pPr lvl="2"/>
            <a:r>
              <a:rPr lang="en-NZ" dirty="0"/>
              <a:t>The Army has a large LGBTQ+ network and actively celebrates and encourages diversity and the strength it brings. </a:t>
            </a:r>
          </a:p>
          <a:p>
            <a:pPr lvl="2"/>
            <a:r>
              <a:rPr lang="en-NZ" dirty="0"/>
              <a:t>Watch the </a:t>
            </a:r>
            <a:r>
              <a:rPr lang="en-NZ" dirty="0">
                <a:solidFill>
                  <a:srgbClr val="5B772B"/>
                </a:solidFill>
                <a:hlinkClick r:id="rId4">
                  <a:extLst>
                    <a:ext uri="{A12FA001-AC4F-418D-AE19-62706E023703}">
                      <ahyp:hlinkClr xmlns:ahyp="http://schemas.microsoft.com/office/drawing/2018/hyperlinkcolor" xmlns="" val="tx"/>
                    </a:ext>
                  </a:extLst>
                </a:hlinkClick>
              </a:rPr>
              <a:t>video</a:t>
            </a:r>
            <a:r>
              <a:rPr lang="en-NZ" dirty="0"/>
              <a:t> with current LGBTQ+ Army members </a:t>
            </a:r>
            <a:br>
              <a:rPr lang="en-NZ" dirty="0"/>
            </a:br>
            <a:r>
              <a:rPr lang="en-NZ" dirty="0"/>
              <a:t>to find out more about their experiences today.</a:t>
            </a:r>
          </a:p>
          <a:p>
            <a:pPr lvl="2"/>
            <a:r>
              <a:rPr lang="en-NZ" dirty="0"/>
              <a:t>Find out more at: </a:t>
            </a:r>
            <a:r>
              <a:rPr lang="en-NZ" dirty="0" err="1">
                <a:solidFill>
                  <a:srgbClr val="5B772B"/>
                </a:solidFill>
                <a:hlinkClick r:id="rId5">
                  <a:extLst>
                    <a:ext uri="{A12FA001-AC4F-418D-AE19-62706E023703}">
                      <ahyp:hlinkClr xmlns:ahyp="http://schemas.microsoft.com/office/drawing/2018/hyperlinkcolor" xmlns="" val="tx"/>
                    </a:ext>
                  </a:extLst>
                </a:hlinkClick>
              </a:rPr>
              <a:t>armylgbt.org.uk</a:t>
            </a:r>
            <a:endParaRPr lang="en-NZ" dirty="0">
              <a:solidFill>
                <a:srgbClr val="5B772B"/>
              </a:solidFill>
            </a:endParaRPr>
          </a:p>
        </p:txBody>
      </p:sp>
      <p:pic>
        <p:nvPicPr>
          <p:cNvPr id="4" name="Picture Placeholder 3">
            <a:hlinkClick r:id="rId4" tooltip="Click to open the video"/>
            <a:extLst>
              <a:ext uri="{FF2B5EF4-FFF2-40B4-BE49-F238E27FC236}">
                <a16:creationId xmlns:a16="http://schemas.microsoft.com/office/drawing/2014/main" id="{C2B79E28-6599-D242-A895-E4C4EF7502AF}"/>
              </a:ext>
            </a:extLst>
          </p:cNvPr>
          <p:cNvPicPr>
            <a:picLocks noGrp="1" noChangeAspect="1"/>
          </p:cNvPicPr>
          <p:nvPr>
            <p:ph type="pic" sz="quarter" idx="15"/>
          </p:nvPr>
        </p:nvPicPr>
        <p:blipFill rotWithShape="1">
          <a:blip r:embed="rId6" cstate="screen">
            <a:extLst>
              <a:ext uri="{28A0092B-C50C-407E-A947-70E740481C1C}">
                <a14:useLocalDpi xmlns:a14="http://schemas.microsoft.com/office/drawing/2010/main"/>
              </a:ext>
            </a:extLst>
          </a:blip>
          <a:srcRect/>
          <a:stretch/>
        </p:blipFill>
        <p:spPr>
          <a:xfrm>
            <a:off x="8421688" y="298174"/>
            <a:ext cx="7514604" cy="8569325"/>
          </a:xfrm>
          <a:noFill/>
        </p:spPr>
      </p:pic>
      <p:pic>
        <p:nvPicPr>
          <p:cNvPr id="10" name="Picture Placeholder 8">
            <a:extLst>
              <a:ext uri="{FF2B5EF4-FFF2-40B4-BE49-F238E27FC236}">
                <a16:creationId xmlns:a16="http://schemas.microsoft.com/office/drawing/2014/main" id="{E1E101D5-2FD3-484F-A73A-CEF68FC3C560}"/>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11" name="Slide Number Placeholder 5">
            <a:extLst>
              <a:ext uri="{FF2B5EF4-FFF2-40B4-BE49-F238E27FC236}">
                <a16:creationId xmlns:a16="http://schemas.microsoft.com/office/drawing/2014/main" id="{311B9610-C897-0C45-B21B-DE397C8D0E32}"/>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12</a:t>
            </a:fld>
            <a:endParaRPr lang="en-US" dirty="0"/>
          </a:p>
        </p:txBody>
      </p:sp>
      <p:pic>
        <p:nvPicPr>
          <p:cNvPr id="8" name="Picture 7" descr="Icon&#10;&#10;Description automatically generated">
            <a:hlinkClick r:id="rId4" tooltip="Click to open the video"/>
            <a:extLst>
              <a:ext uri="{FF2B5EF4-FFF2-40B4-BE49-F238E27FC236}">
                <a16:creationId xmlns:a16="http://schemas.microsoft.com/office/drawing/2014/main" id="{8503697B-3F25-F741-BDA2-34A44FBE787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837028" y="3911478"/>
            <a:ext cx="683923" cy="683923"/>
          </a:xfrm>
          <a:prstGeom prst="rect">
            <a:avLst/>
          </a:prstGeom>
        </p:spPr>
      </p:pic>
    </p:spTree>
    <p:extLst>
      <p:ext uri="{BB962C8B-B14F-4D97-AF65-F5344CB8AC3E}">
        <p14:creationId xmlns:p14="http://schemas.microsoft.com/office/powerpoint/2010/main" val="2729829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25">
            <a:extLst>
              <a:ext uri="{FF2B5EF4-FFF2-40B4-BE49-F238E27FC236}">
                <a16:creationId xmlns:a16="http://schemas.microsoft.com/office/drawing/2014/main" id="{159FF190-2C9B-3C49-B220-F638F028E8E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94" t="16118" r="57234" b="24637"/>
          <a:stretch/>
        </p:blipFill>
        <p:spPr>
          <a:xfrm>
            <a:off x="591168" y="2218266"/>
            <a:ext cx="6791325" cy="5418667"/>
          </a:xfrm>
          <a:prstGeom prst="rect">
            <a:avLst/>
          </a:prstGeom>
          <a:solidFill>
            <a:srgbClr val="9DAD80"/>
          </a:solidFill>
          <a:ln w="28575">
            <a:solidFill>
              <a:schemeClr val="tx1"/>
            </a:solidFill>
          </a:ln>
        </p:spPr>
      </p:pic>
      <p:pic>
        <p:nvPicPr>
          <p:cNvPr id="9" name="Picture Placeholder 8">
            <a:extLst>
              <a:ext uri="{FF2B5EF4-FFF2-40B4-BE49-F238E27FC236}">
                <a16:creationId xmlns:a16="http://schemas.microsoft.com/office/drawing/2014/main" id="{0B677DB0-8546-7142-A40C-283017F5D6F0}"/>
              </a:ext>
            </a:extLst>
          </p:cNvPr>
          <p:cNvPicPr>
            <a:picLocks noGrp="1" noChangeAspect="1"/>
          </p:cNvPicPr>
          <p:nvPr>
            <p:ph type="pic" sz="quarter" idx="15"/>
          </p:nvPr>
        </p:nvPicPr>
        <p:blipFill>
          <a:blip r:embed="rId4" cstate="screen">
            <a:extLst>
              <a:ext uri="{28A0092B-C50C-407E-A947-70E740481C1C}">
                <a14:useLocalDpi xmlns:a14="http://schemas.microsoft.com/office/drawing/2010/main"/>
              </a:ext>
            </a:extLst>
          </a:blip>
          <a:srcRect/>
          <a:stretch>
            <a:fillRect/>
          </a:stretch>
        </p:blipFill>
        <p:spPr/>
      </p:pic>
      <p:sp>
        <p:nvSpPr>
          <p:cNvPr id="5" name="Text Placeholder 4">
            <a:extLst>
              <a:ext uri="{FF2B5EF4-FFF2-40B4-BE49-F238E27FC236}">
                <a16:creationId xmlns:a16="http://schemas.microsoft.com/office/drawing/2014/main" id="{141EAA96-24BA-A648-A825-C6288B841623}"/>
              </a:ext>
            </a:extLst>
          </p:cNvPr>
          <p:cNvSpPr>
            <a:spLocks noGrp="1"/>
          </p:cNvSpPr>
          <p:nvPr>
            <p:ph type="body" sz="quarter" idx="13"/>
          </p:nvPr>
        </p:nvSpPr>
        <p:spPr>
          <a:xfrm>
            <a:off x="320674" y="1930400"/>
            <a:ext cx="6791325" cy="5418667"/>
          </a:xfrm>
        </p:spPr>
        <p:txBody>
          <a:bodyPr>
            <a:noAutofit/>
          </a:bodyPr>
          <a:lstStyle/>
          <a:p>
            <a:pPr lvl="1"/>
            <a:r>
              <a:rPr lang="en-NZ" dirty="0"/>
              <a:t>Reflection: </a:t>
            </a:r>
          </a:p>
          <a:p>
            <a:pPr lvl="2"/>
            <a:r>
              <a:rPr lang="en-NZ" dirty="0"/>
              <a:t>What one thing can you do to be an ally to </a:t>
            </a:r>
            <a:br>
              <a:rPr lang="en-NZ" dirty="0"/>
            </a:br>
            <a:r>
              <a:rPr lang="en-NZ" dirty="0"/>
              <a:t>the LGBTQ+ Community?</a:t>
            </a:r>
          </a:p>
          <a:p>
            <a:pPr marL="342900" lvl="2" indent="-342900">
              <a:buFont typeface="Arial" panose="020B0604020202020204" pitchFamily="34" charset="0"/>
              <a:buChar char="•"/>
            </a:pPr>
            <a:r>
              <a:rPr lang="en-NZ" dirty="0"/>
              <a:t>Challenging and reporting any form </a:t>
            </a:r>
            <a:br>
              <a:rPr lang="en-NZ" dirty="0"/>
            </a:br>
            <a:r>
              <a:rPr lang="en-NZ" dirty="0"/>
              <a:t>of bullying towards LGBTQ+ people.</a:t>
            </a:r>
          </a:p>
          <a:p>
            <a:pPr marL="342900" lvl="2" indent="-342900">
              <a:buFont typeface="Arial" panose="020B0604020202020204" pitchFamily="34" charset="0"/>
              <a:buChar char="•"/>
            </a:pPr>
            <a:r>
              <a:rPr lang="en-NZ" dirty="0"/>
              <a:t>Connecting with LGBTQ+ people and celebrating </a:t>
            </a:r>
            <a:br>
              <a:rPr lang="en-NZ" dirty="0"/>
            </a:br>
            <a:r>
              <a:rPr lang="en-NZ" dirty="0"/>
              <a:t>the strength in diversity, e.g. supporting Pride, </a:t>
            </a:r>
            <a:br>
              <a:rPr lang="en-NZ" dirty="0"/>
            </a:br>
            <a:r>
              <a:rPr lang="en-NZ" dirty="0"/>
              <a:t>learning about LGBT history.</a:t>
            </a:r>
          </a:p>
          <a:p>
            <a:pPr marL="342900" lvl="2" indent="-342900">
              <a:buFont typeface="Arial" panose="020B0604020202020204" pitchFamily="34" charset="0"/>
              <a:buChar char="•"/>
            </a:pPr>
            <a:r>
              <a:rPr lang="en-NZ" dirty="0"/>
              <a:t>Learning more about LGBT issues, e.g. read/listen to podcasts.</a:t>
            </a:r>
          </a:p>
          <a:p>
            <a:pPr marL="342900" lvl="2" indent="-342900">
              <a:buFont typeface="Arial" panose="020B0604020202020204" pitchFamily="34" charset="0"/>
              <a:buChar char="•"/>
            </a:pPr>
            <a:r>
              <a:rPr lang="en-NZ" dirty="0"/>
              <a:t>Making sure LGBTQ+ people feel safe and supported,</a:t>
            </a:r>
            <a:br>
              <a:rPr lang="en-NZ" dirty="0"/>
            </a:br>
            <a:r>
              <a:rPr lang="en-NZ" dirty="0"/>
              <a:t>e.g. looking out for LGBTQ+ classmates, checking in </a:t>
            </a:r>
            <a:br>
              <a:rPr lang="en-NZ" dirty="0"/>
            </a:br>
            <a:r>
              <a:rPr lang="en-NZ" dirty="0"/>
              <a:t>with LGBTQ+ friends to see how they are.</a:t>
            </a:r>
          </a:p>
        </p:txBody>
      </p:sp>
      <p:pic>
        <p:nvPicPr>
          <p:cNvPr id="10" name="Picture Placeholder 8">
            <a:extLst>
              <a:ext uri="{FF2B5EF4-FFF2-40B4-BE49-F238E27FC236}">
                <a16:creationId xmlns:a16="http://schemas.microsoft.com/office/drawing/2014/main" id="{DB4F1A69-658F-2840-9B4C-BBBA1B7F5DB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11" name="Slide Number Placeholder 5">
            <a:extLst>
              <a:ext uri="{FF2B5EF4-FFF2-40B4-BE49-F238E27FC236}">
                <a16:creationId xmlns:a16="http://schemas.microsoft.com/office/drawing/2014/main" id="{C8550402-2B5D-A644-AE86-30E59930E9B4}"/>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13</a:t>
            </a:fld>
            <a:endParaRPr lang="en-US" dirty="0"/>
          </a:p>
        </p:txBody>
      </p:sp>
      <p:sp>
        <p:nvSpPr>
          <p:cNvPr id="2" name="Title 1">
            <a:extLst>
              <a:ext uri="{FF2B5EF4-FFF2-40B4-BE49-F238E27FC236}">
                <a16:creationId xmlns:a16="http://schemas.microsoft.com/office/drawing/2014/main" id="{D4BB07DE-C831-4045-81FD-053B38317EBD}"/>
              </a:ext>
            </a:extLst>
          </p:cNvPr>
          <p:cNvSpPr>
            <a:spLocks noGrp="1"/>
          </p:cNvSpPr>
          <p:nvPr>
            <p:ph type="title"/>
          </p:nvPr>
        </p:nvSpPr>
        <p:spPr>
          <a:xfrm>
            <a:off x="321297" y="298174"/>
            <a:ext cx="8585636" cy="900000"/>
          </a:xfrm>
        </p:spPr>
        <p:txBody>
          <a:bodyPr>
            <a:normAutofit fontScale="90000"/>
          </a:bodyPr>
          <a:lstStyle/>
          <a:p>
            <a:r>
              <a:rPr lang="en-NZ" dirty="0"/>
              <a:t>OUR SCHOOL COMMUNITY – EVERYONE IS WELCOME</a:t>
            </a:r>
            <a:endParaRPr lang="en-US" dirty="0"/>
          </a:p>
        </p:txBody>
      </p:sp>
      <p:pic>
        <p:nvPicPr>
          <p:cNvPr id="12" name="Content Placeholder 25">
            <a:extLst>
              <a:ext uri="{FF2B5EF4-FFF2-40B4-BE49-F238E27FC236}">
                <a16:creationId xmlns:a16="http://schemas.microsoft.com/office/drawing/2014/main" id="{D52325AF-1BE6-7B4F-AE55-EA018EF89C6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2280189" y="2286000"/>
            <a:ext cx="3352365" cy="4165600"/>
          </a:xfrm>
          <a:prstGeom prst="rect">
            <a:avLst/>
          </a:prstGeom>
          <a:solidFill>
            <a:srgbClr val="F57F29"/>
          </a:solidFill>
          <a:ln w="28575">
            <a:solidFill>
              <a:schemeClr val="tx1"/>
            </a:solidFill>
          </a:ln>
        </p:spPr>
      </p:pic>
      <p:sp>
        <p:nvSpPr>
          <p:cNvPr id="13" name="Text Placeholder 4">
            <a:extLst>
              <a:ext uri="{FF2B5EF4-FFF2-40B4-BE49-F238E27FC236}">
                <a16:creationId xmlns:a16="http://schemas.microsoft.com/office/drawing/2014/main" id="{9E182665-6380-4F49-A859-97581D0A13BC}"/>
              </a:ext>
            </a:extLst>
          </p:cNvPr>
          <p:cNvSpPr txBox="1">
            <a:spLocks/>
          </p:cNvSpPr>
          <p:nvPr/>
        </p:nvSpPr>
        <p:spPr>
          <a:xfrm>
            <a:off x="12009695" y="1998134"/>
            <a:ext cx="3352365" cy="4165600"/>
          </a:xfrm>
          <a:prstGeom prst="rect">
            <a:avLst/>
          </a:prstGeom>
          <a:solidFill>
            <a:schemeClr val="bg1"/>
          </a:solidFill>
          <a:ln w="28575">
            <a:solidFill>
              <a:schemeClr val="tx1"/>
            </a:solidFill>
          </a:ln>
        </p:spPr>
        <p:txBody>
          <a:bodyPr vert="horz" lIns="288000" tIns="288000" rIns="288000" bIns="288000" rtlCol="0">
            <a:no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2"/>
            <a:r>
              <a:rPr lang="en-NZ" b="1" dirty="0"/>
              <a:t>Sources of Support:</a:t>
            </a:r>
          </a:p>
          <a:p>
            <a:pPr marL="342900" lvl="2" indent="-342900">
              <a:buFont typeface="Arial" panose="020B0604020202020204" pitchFamily="34" charset="0"/>
              <a:buChar char="•"/>
            </a:pPr>
            <a:r>
              <a:rPr lang="en-NZ" dirty="0"/>
              <a:t>School Pastoral System </a:t>
            </a:r>
          </a:p>
          <a:p>
            <a:pPr marL="342900" lvl="2" indent="-342900">
              <a:buFont typeface="Arial" panose="020B0604020202020204" pitchFamily="34" charset="0"/>
              <a:buChar char="•"/>
            </a:pPr>
            <a:r>
              <a:rPr lang="en-NZ" dirty="0"/>
              <a:t>Trusted Adult</a:t>
            </a:r>
          </a:p>
          <a:p>
            <a:pPr marL="342900" lvl="2" indent="-342900">
              <a:buFont typeface="Arial" panose="020B0604020202020204" pitchFamily="34" charset="0"/>
              <a:buChar char="•"/>
            </a:pPr>
            <a:r>
              <a:rPr lang="en-NZ" dirty="0"/>
              <a:t>Stonewall</a:t>
            </a:r>
          </a:p>
          <a:p>
            <a:pPr marL="342900" lvl="2" indent="-342900">
              <a:buFont typeface="Arial" panose="020B0604020202020204" pitchFamily="34" charset="0"/>
              <a:buChar char="•"/>
            </a:pPr>
            <a:r>
              <a:rPr lang="en-NZ" dirty="0"/>
              <a:t>GIDS Gender Identity </a:t>
            </a:r>
            <a:br>
              <a:rPr lang="en-NZ" dirty="0"/>
            </a:br>
            <a:r>
              <a:rPr lang="en-NZ" dirty="0"/>
              <a:t>Development Service</a:t>
            </a:r>
          </a:p>
          <a:p>
            <a:pPr marL="342900" lvl="2" indent="-342900">
              <a:buFont typeface="Arial" panose="020B0604020202020204" pitchFamily="34" charset="0"/>
              <a:buChar char="•"/>
            </a:pPr>
            <a:r>
              <a:rPr lang="en-NZ" dirty="0"/>
              <a:t>Childline/NSPCC</a:t>
            </a:r>
          </a:p>
          <a:p>
            <a:pPr marL="342900" lvl="2" indent="-342900">
              <a:buFont typeface="Arial" panose="020B0604020202020204" pitchFamily="34" charset="0"/>
              <a:buChar char="•"/>
            </a:pPr>
            <a:r>
              <a:rPr lang="en-NZ" dirty="0"/>
              <a:t>The Proud Trust</a:t>
            </a:r>
          </a:p>
        </p:txBody>
      </p:sp>
    </p:spTree>
    <p:extLst>
      <p:ext uri="{BB962C8B-B14F-4D97-AF65-F5344CB8AC3E}">
        <p14:creationId xmlns:p14="http://schemas.microsoft.com/office/powerpoint/2010/main" val="243997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25">
            <a:extLst>
              <a:ext uri="{FF2B5EF4-FFF2-40B4-BE49-F238E27FC236}">
                <a16:creationId xmlns:a16="http://schemas.microsoft.com/office/drawing/2014/main" id="{941F5669-BBA1-DA42-984A-68585C217FC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1618" y="5872339"/>
            <a:ext cx="4225182" cy="1760362"/>
          </a:xfrm>
          <a:prstGeom prst="rect">
            <a:avLst/>
          </a:prstGeom>
          <a:solidFill>
            <a:srgbClr val="9DAD80"/>
          </a:solidFill>
          <a:ln w="28575">
            <a:solidFill>
              <a:schemeClr val="tx1"/>
            </a:solidFill>
          </a:ln>
        </p:spPr>
      </p:pic>
      <p:sp>
        <p:nvSpPr>
          <p:cNvPr id="4" name="Title 3">
            <a:extLst>
              <a:ext uri="{FF2B5EF4-FFF2-40B4-BE49-F238E27FC236}">
                <a16:creationId xmlns:a16="http://schemas.microsoft.com/office/drawing/2014/main" id="{3F4D032A-F05E-3846-8CD5-6E0249B92A7C}"/>
              </a:ext>
            </a:extLst>
          </p:cNvPr>
          <p:cNvSpPr>
            <a:spLocks noGrp="1"/>
          </p:cNvSpPr>
          <p:nvPr>
            <p:ph type="title"/>
          </p:nvPr>
        </p:nvSpPr>
        <p:spPr>
          <a:xfrm>
            <a:off x="321296" y="298174"/>
            <a:ext cx="8617752" cy="900000"/>
          </a:xfrm>
        </p:spPr>
        <p:txBody>
          <a:bodyPr/>
          <a:lstStyle/>
          <a:p>
            <a:r>
              <a:rPr lang="en-NZ" dirty="0"/>
              <a:t>FIND OUT MORE ABOUT BRITISH ARMY CAREERS</a:t>
            </a:r>
          </a:p>
        </p:txBody>
      </p:sp>
      <p:sp>
        <p:nvSpPr>
          <p:cNvPr id="6" name="Text Placeholder 5">
            <a:extLst>
              <a:ext uri="{FF2B5EF4-FFF2-40B4-BE49-F238E27FC236}">
                <a16:creationId xmlns:a16="http://schemas.microsoft.com/office/drawing/2014/main" id="{51C04F59-847D-C141-A837-A777CC692EA3}"/>
              </a:ext>
            </a:extLst>
          </p:cNvPr>
          <p:cNvSpPr>
            <a:spLocks noGrp="1"/>
          </p:cNvSpPr>
          <p:nvPr>
            <p:ph type="body" sz="quarter" idx="27"/>
          </p:nvPr>
        </p:nvSpPr>
        <p:spPr>
          <a:xfrm>
            <a:off x="680399" y="5575617"/>
            <a:ext cx="4231798" cy="1734525"/>
          </a:xfrm>
        </p:spPr>
        <p:txBody>
          <a:bodyPr>
            <a:normAutofit/>
          </a:bodyPr>
          <a:lstStyle/>
          <a:p>
            <a:pPr lvl="2"/>
            <a:r>
              <a:rPr lang="en-NZ" dirty="0"/>
              <a:t>Discover a college experience like no other for 16 and 17 year olds starting their career in the British Army. </a:t>
            </a:r>
            <a:r>
              <a:rPr lang="en-NZ" dirty="0">
                <a:solidFill>
                  <a:srgbClr val="5B772B"/>
                </a:solidFill>
                <a:hlinkClick r:id="rId4">
                  <a:extLst>
                    <a:ext uri="{A12FA001-AC4F-418D-AE19-62706E023703}">
                      <ahyp:hlinkClr xmlns:ahyp="http://schemas.microsoft.com/office/drawing/2018/hyperlinkcolor" xmlns="" val="tx"/>
                    </a:ext>
                  </a:extLst>
                </a:hlinkClick>
              </a:rPr>
              <a:t>More</a:t>
            </a:r>
            <a:endParaRPr lang="en-NZ" dirty="0">
              <a:solidFill>
                <a:srgbClr val="5B772B"/>
              </a:solidFill>
            </a:endParaRPr>
          </a:p>
        </p:txBody>
      </p:sp>
      <p:pic>
        <p:nvPicPr>
          <p:cNvPr id="11" name="Picture Placeholder 10">
            <a:extLst>
              <a:ext uri="{FF2B5EF4-FFF2-40B4-BE49-F238E27FC236}">
                <a16:creationId xmlns:a16="http://schemas.microsoft.com/office/drawing/2014/main" id="{6E569326-44BF-294C-AC4B-B90C28DEB379}"/>
              </a:ext>
            </a:extLst>
          </p:cNvPr>
          <p:cNvPicPr>
            <a:picLocks noGrp="1"/>
          </p:cNvPicPr>
          <p:nvPr>
            <p:ph type="pic" sz="quarter" idx="23"/>
          </p:nvPr>
        </p:nvPicPr>
        <p:blipFill rotWithShape="1">
          <a:blip r:embed="rId5" cstate="screen">
            <a:extLst>
              <a:ext uri="{28A0092B-C50C-407E-A947-70E740481C1C}">
                <a14:useLocalDpi xmlns:a14="http://schemas.microsoft.com/office/drawing/2010/main"/>
              </a:ext>
            </a:extLst>
          </a:blip>
          <a:srcRect/>
          <a:stretch/>
        </p:blipFill>
        <p:spPr>
          <a:xfrm>
            <a:off x="1098260" y="1596231"/>
            <a:ext cx="3246136" cy="2569310"/>
          </a:xfrm>
        </p:spPr>
      </p:pic>
      <p:pic>
        <p:nvPicPr>
          <p:cNvPr id="17" name="Picture Placeholder 8">
            <a:extLst>
              <a:ext uri="{FF2B5EF4-FFF2-40B4-BE49-F238E27FC236}">
                <a16:creationId xmlns:a16="http://schemas.microsoft.com/office/drawing/2014/main" id="{E8F4FE7B-BA0C-CB4F-B67C-C5FF801C779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1"/>
          <a:stretch/>
        </p:blipFill>
        <p:spPr>
          <a:xfrm>
            <a:off x="15127288" y="8196263"/>
            <a:ext cx="1130300" cy="947737"/>
          </a:xfrm>
          <a:prstGeom prst="rect">
            <a:avLst/>
          </a:prstGeom>
        </p:spPr>
      </p:pic>
      <p:sp>
        <p:nvSpPr>
          <p:cNvPr id="18" name="Slide Number Placeholder 5">
            <a:extLst>
              <a:ext uri="{FF2B5EF4-FFF2-40B4-BE49-F238E27FC236}">
                <a16:creationId xmlns:a16="http://schemas.microsoft.com/office/drawing/2014/main" id="{F75BC126-2277-7A40-B09B-85A4173CE367}"/>
              </a:ext>
            </a:extLst>
          </p:cNvPr>
          <p:cNvSpPr>
            <a:spLocks noGrp="1"/>
          </p:cNvSpPr>
          <p:nvPr>
            <p:ph type="sldNum" sz="quarter" idx="12"/>
          </p:nvPr>
        </p:nvSpPr>
        <p:spPr>
          <a:xfrm>
            <a:off x="15127357" y="8196839"/>
            <a:ext cx="668504" cy="486833"/>
          </a:xfrm>
        </p:spPr>
        <p:txBody>
          <a:bodyPr/>
          <a:lstStyle/>
          <a:p>
            <a:fld id="{DFE780DE-6944-A54F-B0F4-00AC2BA3C521}" type="slidenum">
              <a:rPr lang="en-US" smtClean="0"/>
              <a:t>14</a:t>
            </a:fld>
            <a:endParaRPr lang="en-US" dirty="0"/>
          </a:p>
        </p:txBody>
      </p:sp>
      <p:sp>
        <p:nvSpPr>
          <p:cNvPr id="7" name="Text Placeholder 6">
            <a:extLst>
              <a:ext uri="{FF2B5EF4-FFF2-40B4-BE49-F238E27FC236}">
                <a16:creationId xmlns:a16="http://schemas.microsoft.com/office/drawing/2014/main" id="{3D8E8089-07F4-0148-BD23-6FF97C0BAE04}"/>
              </a:ext>
            </a:extLst>
          </p:cNvPr>
          <p:cNvSpPr>
            <a:spLocks noGrp="1"/>
          </p:cNvSpPr>
          <p:nvPr>
            <p:ph type="body" sz="quarter" idx="32"/>
          </p:nvPr>
        </p:nvSpPr>
        <p:spPr>
          <a:xfrm>
            <a:off x="1098260" y="3954863"/>
            <a:ext cx="3258338" cy="1211406"/>
          </a:xfrm>
        </p:spPr>
        <p:txBody>
          <a:bodyPr tIns="180000">
            <a:noAutofit/>
          </a:bodyPr>
          <a:lstStyle/>
          <a:p>
            <a:pPr algn="ctr"/>
            <a:r>
              <a:rPr lang="en-NZ" sz="2600" dirty="0"/>
              <a:t>Army Foundation </a:t>
            </a:r>
            <a:br>
              <a:rPr lang="en-NZ" sz="2600" dirty="0"/>
            </a:br>
            <a:r>
              <a:rPr lang="en-NZ" sz="2600" dirty="0"/>
              <a:t>College Harrogate</a:t>
            </a:r>
          </a:p>
        </p:txBody>
      </p:sp>
      <p:pic>
        <p:nvPicPr>
          <p:cNvPr id="29" name="Content Placeholder 25">
            <a:extLst>
              <a:ext uri="{FF2B5EF4-FFF2-40B4-BE49-F238E27FC236}">
                <a16:creationId xmlns:a16="http://schemas.microsoft.com/office/drawing/2014/main" id="{EB65AB49-BA3E-C14F-B649-E6B1FD609DE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22981" y="5859639"/>
            <a:ext cx="4225182" cy="1760362"/>
          </a:xfrm>
          <a:prstGeom prst="rect">
            <a:avLst/>
          </a:prstGeom>
          <a:solidFill>
            <a:srgbClr val="9DAD80"/>
          </a:solidFill>
          <a:ln w="28575">
            <a:solidFill>
              <a:schemeClr val="tx1"/>
            </a:solidFill>
          </a:ln>
        </p:spPr>
      </p:pic>
      <p:sp>
        <p:nvSpPr>
          <p:cNvPr id="30" name="Text Placeholder 5">
            <a:extLst>
              <a:ext uri="{FF2B5EF4-FFF2-40B4-BE49-F238E27FC236}">
                <a16:creationId xmlns:a16="http://schemas.microsoft.com/office/drawing/2014/main" id="{0E457D61-561D-E84C-B6AE-F8D3100CFB8E}"/>
              </a:ext>
            </a:extLst>
          </p:cNvPr>
          <p:cNvSpPr txBox="1">
            <a:spLocks/>
          </p:cNvSpPr>
          <p:nvPr/>
        </p:nvSpPr>
        <p:spPr>
          <a:xfrm>
            <a:off x="5791762" y="5562917"/>
            <a:ext cx="4231798" cy="1734525"/>
          </a:xfrm>
          <a:prstGeom prst="rect">
            <a:avLst/>
          </a:prstGeom>
          <a:solidFill>
            <a:schemeClr val="bg1"/>
          </a:solidFill>
          <a:ln w="28575">
            <a:solidFill>
              <a:schemeClr val="tx1"/>
            </a:solidFill>
          </a:ln>
        </p:spPr>
        <p:txBody>
          <a:bodyPr vert="horz" lIns="288000" tIns="288000" rIns="288000" bIns="288000" rtlCol="0">
            <a:norm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2"/>
            <a:r>
              <a:rPr lang="en-NZ" dirty="0"/>
              <a:t>Receive sponsorship through sixth form and university, before joining the Army in a leadership role. </a:t>
            </a:r>
            <a:r>
              <a:rPr lang="en-NZ" dirty="0">
                <a:solidFill>
                  <a:srgbClr val="5B772B"/>
                </a:solidFill>
                <a:hlinkClick r:id="rId7">
                  <a:extLst>
                    <a:ext uri="{A12FA001-AC4F-418D-AE19-62706E023703}">
                      <ahyp:hlinkClr xmlns:ahyp="http://schemas.microsoft.com/office/drawing/2018/hyperlinkcolor" xmlns="" val="tx"/>
                    </a:ext>
                  </a:extLst>
                </a:hlinkClick>
              </a:rPr>
              <a:t>More</a:t>
            </a:r>
            <a:endParaRPr lang="en-NZ" dirty="0">
              <a:solidFill>
                <a:srgbClr val="5B772B"/>
              </a:solidFill>
            </a:endParaRPr>
          </a:p>
        </p:txBody>
      </p:sp>
      <p:pic>
        <p:nvPicPr>
          <p:cNvPr id="33" name="Content Placeholder 25">
            <a:extLst>
              <a:ext uri="{FF2B5EF4-FFF2-40B4-BE49-F238E27FC236}">
                <a16:creationId xmlns:a16="http://schemas.microsoft.com/office/drawing/2014/main" id="{CB9DBBA0-6FF1-7E40-AAF6-F81FD662F05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234345" y="5885039"/>
            <a:ext cx="4225182" cy="1760362"/>
          </a:xfrm>
          <a:prstGeom prst="rect">
            <a:avLst/>
          </a:prstGeom>
          <a:solidFill>
            <a:srgbClr val="9DAD80"/>
          </a:solidFill>
          <a:ln w="28575">
            <a:solidFill>
              <a:schemeClr val="tx1"/>
            </a:solidFill>
          </a:ln>
        </p:spPr>
      </p:pic>
      <p:sp>
        <p:nvSpPr>
          <p:cNvPr id="34" name="Text Placeholder 5">
            <a:extLst>
              <a:ext uri="{FF2B5EF4-FFF2-40B4-BE49-F238E27FC236}">
                <a16:creationId xmlns:a16="http://schemas.microsoft.com/office/drawing/2014/main" id="{7BB8CB6D-8501-E34C-A2BA-F332649D8E8A}"/>
              </a:ext>
            </a:extLst>
          </p:cNvPr>
          <p:cNvSpPr txBox="1">
            <a:spLocks/>
          </p:cNvSpPr>
          <p:nvPr/>
        </p:nvSpPr>
        <p:spPr>
          <a:xfrm>
            <a:off x="10903126" y="5588317"/>
            <a:ext cx="4231798" cy="1734525"/>
          </a:xfrm>
          <a:prstGeom prst="rect">
            <a:avLst/>
          </a:prstGeom>
          <a:solidFill>
            <a:schemeClr val="bg1"/>
          </a:solidFill>
          <a:ln w="28575">
            <a:solidFill>
              <a:schemeClr val="tx1"/>
            </a:solidFill>
          </a:ln>
        </p:spPr>
        <p:txBody>
          <a:bodyPr vert="horz" lIns="288000" tIns="288000" rIns="288000" bIns="288000" rtlCol="0">
            <a:norm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lvl="2"/>
            <a:r>
              <a:rPr lang="en-NZ" dirty="0"/>
              <a:t>Explore the 40+ apprenticeship schemes in the British Army, from animal care to vehicle maintenance. </a:t>
            </a:r>
            <a:r>
              <a:rPr lang="en-NZ" dirty="0">
                <a:solidFill>
                  <a:srgbClr val="5B772B"/>
                </a:solidFill>
                <a:hlinkClick r:id="rId8">
                  <a:extLst>
                    <a:ext uri="{A12FA001-AC4F-418D-AE19-62706E023703}">
                      <ahyp:hlinkClr xmlns:ahyp="http://schemas.microsoft.com/office/drawing/2018/hyperlinkcolor" xmlns="" val="tx"/>
                    </a:ext>
                  </a:extLst>
                </a:hlinkClick>
              </a:rPr>
              <a:t>More</a:t>
            </a:r>
            <a:endParaRPr lang="en-NZ" dirty="0">
              <a:solidFill>
                <a:srgbClr val="5B772B"/>
              </a:solidFill>
            </a:endParaRPr>
          </a:p>
        </p:txBody>
      </p:sp>
      <p:pic>
        <p:nvPicPr>
          <p:cNvPr id="37" name="Picture Placeholder 10">
            <a:extLst>
              <a:ext uri="{FF2B5EF4-FFF2-40B4-BE49-F238E27FC236}">
                <a16:creationId xmlns:a16="http://schemas.microsoft.com/office/drawing/2014/main" id="{ADCE05FD-49E4-B542-BA6D-30DD9657A85F}"/>
              </a:ext>
            </a:extLst>
          </p:cNvPr>
          <p:cNvPicPr>
            <a:picLocks/>
          </p:cNvPicPr>
          <p:nvPr/>
        </p:nvPicPr>
        <p:blipFill rotWithShape="1">
          <a:blip r:embed="rId9" cstate="screen">
            <a:extLst>
              <a:ext uri="{28A0092B-C50C-407E-A947-70E740481C1C}">
                <a14:useLocalDpi xmlns:a14="http://schemas.microsoft.com/office/drawing/2010/main"/>
              </a:ext>
            </a:extLst>
          </a:blip>
          <a:srcRect/>
          <a:stretch/>
        </p:blipFill>
        <p:spPr>
          <a:xfrm>
            <a:off x="6214728" y="1596231"/>
            <a:ext cx="3246136" cy="2569310"/>
          </a:xfrm>
          <a:prstGeom prst="rect">
            <a:avLst/>
          </a:prstGeom>
          <a:ln w="28575">
            <a:solidFill>
              <a:schemeClr val="tx1"/>
            </a:solidFill>
          </a:ln>
        </p:spPr>
      </p:pic>
      <p:sp>
        <p:nvSpPr>
          <p:cNvPr id="38" name="Text Placeholder 6">
            <a:extLst>
              <a:ext uri="{FF2B5EF4-FFF2-40B4-BE49-F238E27FC236}">
                <a16:creationId xmlns:a16="http://schemas.microsoft.com/office/drawing/2014/main" id="{60BC896D-56A9-FF4A-B814-07AF9CF8D1D8}"/>
              </a:ext>
            </a:extLst>
          </p:cNvPr>
          <p:cNvSpPr txBox="1">
            <a:spLocks/>
          </p:cNvSpPr>
          <p:nvPr/>
        </p:nvSpPr>
        <p:spPr>
          <a:xfrm>
            <a:off x="6202526" y="3967563"/>
            <a:ext cx="3258338" cy="1211406"/>
          </a:xfrm>
          <a:prstGeom prst="rect">
            <a:avLst/>
          </a:prstGeom>
          <a:solidFill>
            <a:srgbClr val="D86B85"/>
          </a:solidFill>
          <a:ln w="28575">
            <a:solidFill>
              <a:schemeClr val="tx1"/>
            </a:solidFill>
          </a:ln>
        </p:spPr>
        <p:txBody>
          <a:bodyPr vert="horz" lIns="288000" tIns="180000" rIns="288000" bIns="288000" rtlCol="0">
            <a:no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algn="ctr"/>
            <a:r>
              <a:rPr lang="en-NZ" sz="2600" dirty="0"/>
              <a:t>Army Officer Scholarship Scheme </a:t>
            </a:r>
          </a:p>
        </p:txBody>
      </p:sp>
      <p:pic>
        <p:nvPicPr>
          <p:cNvPr id="39" name="Picture Placeholder 10">
            <a:extLst>
              <a:ext uri="{FF2B5EF4-FFF2-40B4-BE49-F238E27FC236}">
                <a16:creationId xmlns:a16="http://schemas.microsoft.com/office/drawing/2014/main" id="{28B32A4E-40CD-0940-BB26-EE8502E31203}"/>
              </a:ext>
            </a:extLst>
          </p:cNvPr>
          <p:cNvPicPr>
            <a:picLocks/>
          </p:cNvPicPr>
          <p:nvPr/>
        </p:nvPicPr>
        <p:blipFill>
          <a:blip r:embed="rId10" cstate="screen">
            <a:extLst>
              <a:ext uri="{28A0092B-C50C-407E-A947-70E740481C1C}">
                <a14:useLocalDpi xmlns:a14="http://schemas.microsoft.com/office/drawing/2010/main"/>
              </a:ext>
            </a:extLst>
          </a:blip>
          <a:srcRect/>
          <a:stretch/>
        </p:blipFill>
        <p:spPr>
          <a:xfrm>
            <a:off x="11318994" y="1672431"/>
            <a:ext cx="3246136" cy="2569310"/>
          </a:xfrm>
          <a:prstGeom prst="rect">
            <a:avLst/>
          </a:prstGeom>
          <a:ln w="28575">
            <a:solidFill>
              <a:schemeClr val="tx1"/>
            </a:solidFill>
          </a:ln>
        </p:spPr>
      </p:pic>
      <p:sp>
        <p:nvSpPr>
          <p:cNvPr id="40" name="Text Placeholder 6">
            <a:extLst>
              <a:ext uri="{FF2B5EF4-FFF2-40B4-BE49-F238E27FC236}">
                <a16:creationId xmlns:a16="http://schemas.microsoft.com/office/drawing/2014/main" id="{2FDE3FBF-3127-084D-A657-61307BDDD758}"/>
              </a:ext>
            </a:extLst>
          </p:cNvPr>
          <p:cNvSpPr txBox="1">
            <a:spLocks/>
          </p:cNvSpPr>
          <p:nvPr/>
        </p:nvSpPr>
        <p:spPr>
          <a:xfrm>
            <a:off x="11306792" y="4043763"/>
            <a:ext cx="3258338" cy="1211406"/>
          </a:xfrm>
          <a:prstGeom prst="rect">
            <a:avLst/>
          </a:prstGeom>
          <a:solidFill>
            <a:srgbClr val="D86B85"/>
          </a:solidFill>
          <a:ln w="28575">
            <a:solidFill>
              <a:schemeClr val="tx1"/>
            </a:solidFill>
          </a:ln>
        </p:spPr>
        <p:txBody>
          <a:bodyPr vert="horz" lIns="288000" tIns="180000" rIns="288000" bIns="288000" rtlCol="0">
            <a:noAutofit/>
          </a:bodyPr>
          <a:lstStyle>
            <a:lvl1pPr marL="0" indent="0" algn="l" defTabSz="1219170" rtl="0" eaLnBrk="1" latinLnBrk="0" hangingPunct="1">
              <a:lnSpc>
                <a:spcPct val="90000"/>
              </a:lnSpc>
              <a:spcBef>
                <a:spcPts val="1800"/>
              </a:spcBef>
              <a:buFont typeface="Arial" panose="020B0604020202020204" pitchFamily="34" charset="0"/>
              <a:buNone/>
              <a:defRPr sz="2800" b="1" i="0" kern="1200">
                <a:solidFill>
                  <a:schemeClr val="tx1"/>
                </a:solidFill>
                <a:latin typeface="Arial Narrow" panose="020B0604020202020204" pitchFamily="34" charset="0"/>
                <a:ea typeface="+mn-ea"/>
                <a:cs typeface="Arial Narrow" panose="020B0604020202020204" pitchFamily="34" charset="0"/>
              </a:defRPr>
            </a:lvl1pPr>
            <a:lvl2pPr marL="0" indent="0" algn="l" defTabSz="1219170" rtl="0" eaLnBrk="1" latinLnBrk="0" hangingPunct="1">
              <a:lnSpc>
                <a:spcPct val="90000"/>
              </a:lnSpc>
              <a:spcBef>
                <a:spcPts val="1800"/>
              </a:spcBef>
              <a:buFont typeface="Arial" panose="020B0604020202020204" pitchFamily="34" charset="0"/>
              <a:buNone/>
              <a:defRPr sz="2200" b="1" kern="1200">
                <a:solidFill>
                  <a:schemeClr val="tx1"/>
                </a:solidFill>
                <a:latin typeface="+mn-lt"/>
                <a:ea typeface="+mn-ea"/>
                <a:cs typeface="+mn-cs"/>
              </a:defRPr>
            </a:lvl2pPr>
            <a:lvl3pPr marL="0" indent="0" algn="l" defTabSz="1219170" rtl="0" eaLnBrk="1" latinLnBrk="0" hangingPunct="1">
              <a:lnSpc>
                <a:spcPct val="90000"/>
              </a:lnSpc>
              <a:spcBef>
                <a:spcPts val="1800"/>
              </a:spcBef>
              <a:buFont typeface="Arial" panose="020B0604020202020204" pitchFamily="34" charset="0"/>
              <a:buNone/>
              <a:defRPr sz="2000" kern="1200">
                <a:solidFill>
                  <a:schemeClr val="tx1"/>
                </a:solidFill>
                <a:latin typeface="+mn-lt"/>
                <a:ea typeface="+mn-ea"/>
                <a:cs typeface="+mn-cs"/>
              </a:defRPr>
            </a:lvl3pPr>
            <a:lvl4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4pPr>
            <a:lvl5pPr marL="0" indent="0" algn="l" defTabSz="1219170" rtl="0" eaLnBrk="1" latinLnBrk="0" hangingPunct="1">
              <a:lnSpc>
                <a:spcPct val="90000"/>
              </a:lnSpc>
              <a:spcBef>
                <a:spcPts val="1800"/>
              </a:spcBef>
              <a:buFont typeface="Arial" panose="020B0604020202020204" pitchFamily="34" charset="0"/>
              <a:buNone/>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algn="ctr"/>
            <a:r>
              <a:rPr lang="en-NZ" sz="2600" dirty="0"/>
              <a:t>Army Apprenticeships</a:t>
            </a:r>
          </a:p>
        </p:txBody>
      </p:sp>
    </p:spTree>
    <p:extLst>
      <p:ext uri="{BB962C8B-B14F-4D97-AF65-F5344CB8AC3E}">
        <p14:creationId xmlns:p14="http://schemas.microsoft.com/office/powerpoint/2010/main" val="38714312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741</TotalTime>
  <Words>3866</Words>
  <Application>Microsoft Office PowerPoint</Application>
  <PresentationFormat>Custom</PresentationFormat>
  <Paragraphs>280</Paragraphs>
  <Slides>14</Slides>
  <Notes>10</Notes>
  <HiddenSlides>3</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Arial Narrow</vt:lpstr>
      <vt:lpstr>Calibri</vt:lpstr>
      <vt:lpstr>Office Theme</vt:lpstr>
      <vt:lpstr>THE BRITISH ARMY:</vt:lpstr>
      <vt:lpstr>TEACHER NOTES</vt:lpstr>
      <vt:lpstr>CURRICULUM LINKS – ENGLAND</vt:lpstr>
      <vt:lpstr>CURRICULUM LINKS – SCOTLAND, WALES AND NORTHERN IRELAND</vt:lpstr>
      <vt:lpstr>WHAT CONNECTS THESE PEOPLE?</vt:lpstr>
      <vt:lpstr>WHAT CONNECTS THESE PEOPLE?</vt:lpstr>
      <vt:lpstr>LGBTQ+ VOICES</vt:lpstr>
      <vt:lpstr>LGBTQ+ VOICES</vt:lpstr>
      <vt:lpstr>LGBTQ+ VOICES</vt:lpstr>
      <vt:lpstr>LGBTQ+ IN THE PAST</vt:lpstr>
      <vt:lpstr>LGBTQ+ TODAY</vt:lpstr>
      <vt:lpstr>THE ARMY – EVERYONE IS WELCOME</vt:lpstr>
      <vt:lpstr>OUR SCHOOL COMMUNITY – EVERYONE IS WELCOME</vt:lpstr>
      <vt:lpstr>FIND OUT MORE ABOUT BRITISH ARMY CAREERS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Toni Chase</dc:creator>
  <cp:lastModifiedBy>Jamie Quarry</cp:lastModifiedBy>
  <cp:revision>54</cp:revision>
  <dcterms:created xsi:type="dcterms:W3CDTF">2021-05-11T03:11:00Z</dcterms:created>
  <dcterms:modified xsi:type="dcterms:W3CDTF">2022-04-07T17:26:10Z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1426480</vt:lpwstr>
  </property>
  <property fmtid="{D5CDD505-2E9C-101B-9397-08002B2CF9AE}" pid="3" name="NXPowerLiteSettings">
    <vt:lpwstr>C7000400038000</vt:lpwstr>
  </property>
  <property fmtid="{D5CDD505-2E9C-101B-9397-08002B2CF9AE}" pid="4" name="NXPowerLiteVersion">
    <vt:lpwstr>S9.0.3</vt:lpwstr>
  </property>
</Properties>
</file>